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7"/>
  </p:notesMasterIdLst>
  <p:handoutMasterIdLst>
    <p:handoutMasterId r:id="rId18"/>
  </p:handoutMasterIdLst>
  <p:sldIdLst>
    <p:sldId id="256" r:id="rId2"/>
    <p:sldId id="343" r:id="rId3"/>
    <p:sldId id="358" r:id="rId4"/>
    <p:sldId id="359" r:id="rId5"/>
    <p:sldId id="360" r:id="rId6"/>
    <p:sldId id="361" r:id="rId7"/>
    <p:sldId id="347" r:id="rId8"/>
    <p:sldId id="353" r:id="rId9"/>
    <p:sldId id="363" r:id="rId10"/>
    <p:sldId id="362" r:id="rId11"/>
    <p:sldId id="364" r:id="rId12"/>
    <p:sldId id="352" r:id="rId13"/>
    <p:sldId id="365" r:id="rId14"/>
    <p:sldId id="366" r:id="rId15"/>
    <p:sldId id="355" r:id="rId16"/>
  </p:sldIdLst>
  <p:sldSz cx="9144000" cy="6858000" type="screen4x3"/>
  <p:notesSz cx="6640513" cy="9904413"/>
  <p:defaultTextStyle>
    <a:defPPr>
      <a:defRPr lang="hr-HR"/>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autoAdjust="0"/>
  </p:normalViewPr>
  <p:slideViewPr>
    <p:cSldViewPr>
      <p:cViewPr varScale="1">
        <p:scale>
          <a:sx n="91" d="100"/>
          <a:sy n="91" d="100"/>
        </p:scale>
        <p:origin x="96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bwMode="auto">
          <a:xfrm>
            <a:off x="0" y="0"/>
            <a:ext cx="287813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hr-HR"/>
          </a:p>
        </p:txBody>
      </p:sp>
      <p:sp>
        <p:nvSpPr>
          <p:cNvPr id="149507" name="Rectangle 3"/>
          <p:cNvSpPr>
            <a:spLocks noGrp="1" noChangeArrowheads="1"/>
          </p:cNvSpPr>
          <p:nvPr>
            <p:ph type="dt" sz="quarter" idx="1"/>
          </p:nvPr>
        </p:nvSpPr>
        <p:spPr bwMode="auto">
          <a:xfrm>
            <a:off x="3760788" y="0"/>
            <a:ext cx="2878137"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hr-HR"/>
          </a:p>
        </p:txBody>
      </p:sp>
      <p:sp>
        <p:nvSpPr>
          <p:cNvPr id="149508" name="Rectangle 4"/>
          <p:cNvSpPr>
            <a:spLocks noGrp="1" noChangeArrowheads="1"/>
          </p:cNvSpPr>
          <p:nvPr>
            <p:ph type="ftr" sz="quarter" idx="2"/>
          </p:nvPr>
        </p:nvSpPr>
        <p:spPr bwMode="auto">
          <a:xfrm>
            <a:off x="0" y="9407525"/>
            <a:ext cx="287813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hr-HR"/>
          </a:p>
        </p:txBody>
      </p:sp>
      <p:sp>
        <p:nvSpPr>
          <p:cNvPr id="149509" name="Rectangle 5"/>
          <p:cNvSpPr>
            <a:spLocks noGrp="1" noChangeArrowheads="1"/>
          </p:cNvSpPr>
          <p:nvPr>
            <p:ph type="sldNum" sz="quarter" idx="3"/>
          </p:nvPr>
        </p:nvSpPr>
        <p:spPr bwMode="auto">
          <a:xfrm>
            <a:off x="3760788" y="9407525"/>
            <a:ext cx="2878137"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03E000E5-E45E-4975-8F01-9588FED3102D}" type="slidenum">
              <a:rPr lang="hr-HR" altLang="sr-Latn-RS"/>
              <a:pPr>
                <a:defRPr/>
              </a:pPr>
              <a:t>‹#›</a:t>
            </a:fld>
            <a:endParaRPr lang="hr-HR" altLang="sr-Latn-RS"/>
          </a:p>
        </p:txBody>
      </p:sp>
    </p:spTree>
    <p:extLst>
      <p:ext uri="{BB962C8B-B14F-4D97-AF65-F5344CB8AC3E}">
        <p14:creationId xmlns:p14="http://schemas.microsoft.com/office/powerpoint/2010/main" val="2870114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287813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hr-HR"/>
          </a:p>
        </p:txBody>
      </p:sp>
      <p:sp>
        <p:nvSpPr>
          <p:cNvPr id="150531" name="Rectangle 3"/>
          <p:cNvSpPr>
            <a:spLocks noGrp="1" noChangeArrowheads="1"/>
          </p:cNvSpPr>
          <p:nvPr>
            <p:ph type="dt" idx="1"/>
          </p:nvPr>
        </p:nvSpPr>
        <p:spPr bwMode="auto">
          <a:xfrm>
            <a:off x="3760788" y="0"/>
            <a:ext cx="2878137"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hr-HR"/>
          </a:p>
        </p:txBody>
      </p:sp>
      <p:sp>
        <p:nvSpPr>
          <p:cNvPr id="3076" name="Rectangle 4"/>
          <p:cNvSpPr>
            <a:spLocks noRot="1" noChangeArrowheads="1" noTextEdit="1"/>
          </p:cNvSpPr>
          <p:nvPr>
            <p:ph type="sldImg" idx="2"/>
          </p:nvPr>
        </p:nvSpPr>
        <p:spPr bwMode="auto">
          <a:xfrm>
            <a:off x="844550" y="742950"/>
            <a:ext cx="4953000" cy="3714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p:cNvSpPr>
            <a:spLocks noGrp="1" noChangeArrowheads="1"/>
          </p:cNvSpPr>
          <p:nvPr>
            <p:ph type="body" sz="quarter" idx="3"/>
          </p:nvPr>
        </p:nvSpPr>
        <p:spPr bwMode="auto">
          <a:xfrm>
            <a:off x="665163" y="4703763"/>
            <a:ext cx="5311775" cy="44577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r-HR" noProof="0" smtClean="0"/>
              <a:t>Click to edit Master text styles</a:t>
            </a:r>
          </a:p>
          <a:p>
            <a:pPr lvl="1"/>
            <a:r>
              <a:rPr lang="hr-HR" noProof="0" smtClean="0"/>
              <a:t>Second level</a:t>
            </a:r>
          </a:p>
          <a:p>
            <a:pPr lvl="2"/>
            <a:r>
              <a:rPr lang="hr-HR" noProof="0" smtClean="0"/>
              <a:t>Third level</a:t>
            </a:r>
          </a:p>
          <a:p>
            <a:pPr lvl="3"/>
            <a:r>
              <a:rPr lang="hr-HR" noProof="0" smtClean="0"/>
              <a:t>Fourth level</a:t>
            </a:r>
          </a:p>
          <a:p>
            <a:pPr lvl="4"/>
            <a:r>
              <a:rPr lang="hr-HR" noProof="0" smtClean="0"/>
              <a:t>Fifth level</a:t>
            </a:r>
          </a:p>
        </p:txBody>
      </p:sp>
      <p:sp>
        <p:nvSpPr>
          <p:cNvPr id="150534" name="Rectangle 6"/>
          <p:cNvSpPr>
            <a:spLocks noGrp="1" noChangeArrowheads="1"/>
          </p:cNvSpPr>
          <p:nvPr>
            <p:ph type="ftr" sz="quarter" idx="4"/>
          </p:nvPr>
        </p:nvSpPr>
        <p:spPr bwMode="auto">
          <a:xfrm>
            <a:off x="0" y="9407525"/>
            <a:ext cx="287813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hr-HR"/>
          </a:p>
        </p:txBody>
      </p:sp>
      <p:sp>
        <p:nvSpPr>
          <p:cNvPr id="150535" name="Rectangle 7"/>
          <p:cNvSpPr>
            <a:spLocks noGrp="1" noChangeArrowheads="1"/>
          </p:cNvSpPr>
          <p:nvPr>
            <p:ph type="sldNum" sz="quarter" idx="5"/>
          </p:nvPr>
        </p:nvSpPr>
        <p:spPr bwMode="auto">
          <a:xfrm>
            <a:off x="3760788" y="9407525"/>
            <a:ext cx="2878137"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9673448D-707F-475A-AB03-69636C627809}" type="slidenum">
              <a:rPr lang="hr-HR" altLang="sr-Latn-RS"/>
              <a:pPr>
                <a:defRPr/>
              </a:pPr>
              <a:t>‹#›</a:t>
            </a:fld>
            <a:endParaRPr lang="hr-HR" altLang="sr-Latn-RS"/>
          </a:p>
        </p:txBody>
      </p:sp>
    </p:spTree>
    <p:extLst>
      <p:ext uri="{BB962C8B-B14F-4D97-AF65-F5344CB8AC3E}">
        <p14:creationId xmlns:p14="http://schemas.microsoft.com/office/powerpoint/2010/main" val="15516290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B75B66D-EC57-4C57-A76F-ED4C74BAD9C2}" type="slidenum">
              <a:rPr lang="hr-HR" altLang="sr-Latn-RS" smtClean="0"/>
              <a:pPr>
                <a:spcBef>
                  <a:spcPct val="0"/>
                </a:spcBef>
              </a:pPr>
              <a:t>1</a:t>
            </a:fld>
            <a:endParaRPr lang="hr-HR" altLang="sr-Latn-RS" smtClean="0"/>
          </a:p>
        </p:txBody>
      </p:sp>
      <p:sp>
        <p:nvSpPr>
          <p:cNvPr id="6147" name="Rectangle 2"/>
          <p:cNvSpPr>
            <a:spLocks noRo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sr-Latn-RS" smtClean="0">
              <a:latin typeface="Arial" panose="020B0604020202020204" pitchFamily="34" charset="0"/>
            </a:endParaRPr>
          </a:p>
        </p:txBody>
      </p:sp>
    </p:spTree>
    <p:extLst>
      <p:ext uri="{BB962C8B-B14F-4D97-AF65-F5344CB8AC3E}">
        <p14:creationId xmlns:p14="http://schemas.microsoft.com/office/powerpoint/2010/main" val="3784202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Rot="1" noChangeArrowheads="1" noTextEdit="1"/>
          </p:cNvSpPr>
          <p:nvPr>
            <p:ph type="sldImg"/>
          </p:nvPr>
        </p:nvSpPr>
        <p:spPr>
          <a:ln/>
        </p:spPr>
      </p:sp>
      <p:sp>
        <p:nvSpPr>
          <p:cNvPr id="81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sr-Latn-RS" smtClean="0">
              <a:latin typeface="Arial" panose="020B0604020202020204" pitchFamily="34" charset="0"/>
            </a:endParaRPr>
          </a:p>
        </p:txBody>
      </p:sp>
    </p:spTree>
    <p:extLst>
      <p:ext uri="{BB962C8B-B14F-4D97-AF65-F5344CB8AC3E}">
        <p14:creationId xmlns:p14="http://schemas.microsoft.com/office/powerpoint/2010/main" val="5876828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Rot="1" noChangeArrowheads="1" noTextEdit="1"/>
          </p:cNvSpPr>
          <p:nvPr>
            <p:ph type="sldImg"/>
          </p:nvPr>
        </p:nvSpPr>
        <p:spPr>
          <a:ln/>
        </p:spPr>
      </p:sp>
      <p:sp>
        <p:nvSpPr>
          <p:cNvPr id="143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sr-Latn-RS" smtClean="0">
              <a:latin typeface="Arial" panose="020B0604020202020204" pitchFamily="34" charset="0"/>
            </a:endParaRPr>
          </a:p>
        </p:txBody>
      </p:sp>
    </p:spTree>
    <p:extLst>
      <p:ext uri="{BB962C8B-B14F-4D97-AF65-F5344CB8AC3E}">
        <p14:creationId xmlns:p14="http://schemas.microsoft.com/office/powerpoint/2010/main" val="39043673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Rot="1" noChangeArrowheads="1" noTextEdit="1"/>
          </p:cNvSpPr>
          <p:nvPr>
            <p:ph type="sldImg"/>
          </p:nvPr>
        </p:nvSpPr>
        <p:spPr>
          <a:ln/>
        </p:spPr>
      </p:sp>
      <p:sp>
        <p:nvSpPr>
          <p:cNvPr id="163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sr-Latn-RS" smtClean="0">
              <a:latin typeface="Arial" panose="020B0604020202020204" pitchFamily="34" charset="0"/>
            </a:endParaRPr>
          </a:p>
        </p:txBody>
      </p:sp>
    </p:spTree>
    <p:extLst>
      <p:ext uri="{BB962C8B-B14F-4D97-AF65-F5344CB8AC3E}">
        <p14:creationId xmlns:p14="http://schemas.microsoft.com/office/powerpoint/2010/main" val="1770035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Rot="1" noChangeArrowheads="1" noTextEdit="1"/>
          </p:cNvSpPr>
          <p:nvPr>
            <p:ph type="sldImg"/>
          </p:nvPr>
        </p:nvSpPr>
        <p:spPr>
          <a:ln/>
        </p:spPr>
      </p:sp>
      <p:sp>
        <p:nvSpPr>
          <p:cNvPr id="184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sr-Latn-RS" smtClean="0">
              <a:latin typeface="Arial" panose="020B0604020202020204" pitchFamily="34" charset="0"/>
            </a:endParaRPr>
          </a:p>
        </p:txBody>
      </p:sp>
    </p:spTree>
    <p:extLst>
      <p:ext uri="{BB962C8B-B14F-4D97-AF65-F5344CB8AC3E}">
        <p14:creationId xmlns:p14="http://schemas.microsoft.com/office/powerpoint/2010/main" val="1810421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Ro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sr-Latn-RS" smtClean="0">
              <a:latin typeface="Arial" panose="020B0604020202020204" pitchFamily="34" charset="0"/>
            </a:endParaRPr>
          </a:p>
        </p:txBody>
      </p:sp>
    </p:spTree>
    <p:extLst>
      <p:ext uri="{BB962C8B-B14F-4D97-AF65-F5344CB8AC3E}">
        <p14:creationId xmlns:p14="http://schemas.microsoft.com/office/powerpoint/2010/main" val="1147255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Ro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sr-Latn-RS" smtClean="0">
              <a:latin typeface="Arial" panose="020B0604020202020204" pitchFamily="34" charset="0"/>
            </a:endParaRPr>
          </a:p>
        </p:txBody>
      </p:sp>
    </p:spTree>
    <p:extLst>
      <p:ext uri="{BB962C8B-B14F-4D97-AF65-F5344CB8AC3E}">
        <p14:creationId xmlns:p14="http://schemas.microsoft.com/office/powerpoint/2010/main" val="2974617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Ro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sr-Latn-RS" smtClean="0">
              <a:latin typeface="Arial" panose="020B0604020202020204" pitchFamily="34" charset="0"/>
            </a:endParaRPr>
          </a:p>
        </p:txBody>
      </p:sp>
    </p:spTree>
    <p:extLst>
      <p:ext uri="{BB962C8B-B14F-4D97-AF65-F5344CB8AC3E}">
        <p14:creationId xmlns:p14="http://schemas.microsoft.com/office/powerpoint/2010/main" val="6616081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12"/>
          <p:cNvSpPr>
            <a:spLocks noChangeShapeType="1"/>
          </p:cNvSpPr>
          <p:nvPr/>
        </p:nvSpPr>
        <p:spPr bwMode="auto">
          <a:xfrm>
            <a:off x="0" y="3200400"/>
            <a:ext cx="914400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hr-HR"/>
          </a:p>
        </p:txBody>
      </p:sp>
      <p:pic>
        <p:nvPicPr>
          <p:cNvPr id="5" name="Picture 21" descr="EN Logo za PP templat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55875" y="1196975"/>
            <a:ext cx="3959225" cy="110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2" descr="EN traka za PP templa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570663"/>
            <a:ext cx="914400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8" name="Rectangle 2"/>
          <p:cNvSpPr>
            <a:spLocks noGrp="1" noChangeArrowheads="1"/>
          </p:cNvSpPr>
          <p:nvPr>
            <p:ph type="ctrTitle"/>
          </p:nvPr>
        </p:nvSpPr>
        <p:spPr>
          <a:xfrm>
            <a:off x="703263" y="3733800"/>
            <a:ext cx="7772400" cy="984250"/>
          </a:xfrm>
        </p:spPr>
        <p:txBody>
          <a:bodyPr/>
          <a:lstStyle>
            <a:lvl1pPr>
              <a:defRPr sz="4300"/>
            </a:lvl1pPr>
          </a:lstStyle>
          <a:p>
            <a:r>
              <a:rPr lang="hr-HR"/>
              <a:t>Click to edit Master title</a:t>
            </a:r>
          </a:p>
        </p:txBody>
      </p:sp>
      <p:sp>
        <p:nvSpPr>
          <p:cNvPr id="14339" name="Rectangle 3"/>
          <p:cNvSpPr>
            <a:spLocks noGrp="1" noChangeArrowheads="1"/>
          </p:cNvSpPr>
          <p:nvPr>
            <p:ph type="subTitle" idx="1"/>
          </p:nvPr>
        </p:nvSpPr>
        <p:spPr>
          <a:xfrm>
            <a:off x="1125538" y="5257800"/>
            <a:ext cx="6858000" cy="533400"/>
          </a:xfrm>
        </p:spPr>
        <p:txBody>
          <a:bodyPr/>
          <a:lstStyle>
            <a:lvl1pPr marL="0" indent="0" algn="ctr">
              <a:buFont typeface="Wingdings" pitchFamily="2" charset="2"/>
              <a:buNone/>
              <a:defRPr sz="2600"/>
            </a:lvl1pPr>
          </a:lstStyle>
          <a:p>
            <a:r>
              <a:rPr lang="hr-HR"/>
              <a:t>Click to edit Master subtitle or name</a:t>
            </a:r>
          </a:p>
        </p:txBody>
      </p:sp>
      <p:sp>
        <p:nvSpPr>
          <p:cNvPr id="7" name="Rectangle 4"/>
          <p:cNvSpPr>
            <a:spLocks noGrp="1" noChangeArrowheads="1"/>
          </p:cNvSpPr>
          <p:nvPr>
            <p:ph type="dt" sz="half" idx="10"/>
          </p:nvPr>
        </p:nvSpPr>
        <p:spPr/>
        <p:txBody>
          <a:bodyPr/>
          <a:lstStyle>
            <a:lvl1pPr>
              <a:defRPr/>
            </a:lvl1pPr>
          </a:lstStyle>
          <a:p>
            <a:pPr>
              <a:defRPr/>
            </a:pPr>
            <a:endParaRPr lang="hr-HR"/>
          </a:p>
        </p:txBody>
      </p:sp>
      <p:sp>
        <p:nvSpPr>
          <p:cNvPr id="8" name="Rectangle 5"/>
          <p:cNvSpPr>
            <a:spLocks noGrp="1" noChangeArrowheads="1"/>
          </p:cNvSpPr>
          <p:nvPr>
            <p:ph type="ftr" sz="quarter" idx="11"/>
          </p:nvPr>
        </p:nvSpPr>
        <p:spPr/>
        <p:txBody>
          <a:bodyPr/>
          <a:lstStyle>
            <a:lvl1pPr>
              <a:defRPr/>
            </a:lvl1pPr>
          </a:lstStyle>
          <a:p>
            <a:pPr>
              <a:defRPr/>
            </a:pPr>
            <a:endParaRPr lang="hr-HR"/>
          </a:p>
        </p:txBody>
      </p:sp>
      <p:sp>
        <p:nvSpPr>
          <p:cNvPr id="9" name="Rectangle 6"/>
          <p:cNvSpPr>
            <a:spLocks noGrp="1" noChangeArrowheads="1"/>
          </p:cNvSpPr>
          <p:nvPr>
            <p:ph type="sldNum" sz="quarter" idx="12"/>
          </p:nvPr>
        </p:nvSpPr>
        <p:spPr/>
        <p:txBody>
          <a:bodyPr/>
          <a:lstStyle>
            <a:lvl1pPr>
              <a:defRPr/>
            </a:lvl1pPr>
          </a:lstStyle>
          <a:p>
            <a:pPr>
              <a:defRPr/>
            </a:pPr>
            <a:fld id="{070E5852-F920-43BA-97FD-F39558AEF252}" type="slidenum">
              <a:rPr lang="hr-HR" altLang="sr-Latn-RS"/>
              <a:pPr>
                <a:defRPr/>
              </a:pPr>
              <a:t>‹#›</a:t>
            </a:fld>
            <a:endParaRPr lang="hr-HR" altLang="sr-Latn-RS"/>
          </a:p>
        </p:txBody>
      </p:sp>
    </p:spTree>
    <p:extLst>
      <p:ext uri="{BB962C8B-B14F-4D97-AF65-F5344CB8AC3E}">
        <p14:creationId xmlns:p14="http://schemas.microsoft.com/office/powerpoint/2010/main" val="3518602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pPr>
              <a:defRPr/>
            </a:pPr>
            <a:fld id="{B971BDF1-64D7-4E8A-9249-6BD9EE86CE99}" type="slidenum">
              <a:rPr lang="hr-HR" altLang="sr-Latn-RS"/>
              <a:pPr>
                <a:defRPr/>
              </a:pPr>
              <a:t>‹#›</a:t>
            </a:fld>
            <a:endParaRPr lang="hr-HR" altLang="sr-Latn-RS"/>
          </a:p>
        </p:txBody>
      </p:sp>
    </p:spTree>
    <p:extLst>
      <p:ext uri="{BB962C8B-B14F-4D97-AF65-F5344CB8AC3E}">
        <p14:creationId xmlns:p14="http://schemas.microsoft.com/office/powerpoint/2010/main" val="722098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6388" y="381000"/>
            <a:ext cx="2065337" cy="57499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46788" cy="57499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pPr>
              <a:defRPr/>
            </a:pPr>
            <a:fld id="{ABCE0832-394E-4DA9-A41C-68F112486B76}" type="slidenum">
              <a:rPr lang="hr-HR" altLang="sr-Latn-RS"/>
              <a:pPr>
                <a:defRPr/>
              </a:pPr>
              <a:t>‹#›</a:t>
            </a:fld>
            <a:endParaRPr lang="hr-HR" altLang="sr-Latn-RS"/>
          </a:p>
        </p:txBody>
      </p:sp>
    </p:spTree>
    <p:extLst>
      <p:ext uri="{BB962C8B-B14F-4D97-AF65-F5344CB8AC3E}">
        <p14:creationId xmlns:p14="http://schemas.microsoft.com/office/powerpoint/2010/main" val="4183581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2125" y="381000"/>
            <a:ext cx="82296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hr-HR"/>
          </a:p>
        </p:txBody>
      </p:sp>
      <p:sp>
        <p:nvSpPr>
          <p:cNvPr id="6" name="Rectangle 5"/>
          <p:cNvSpPr>
            <a:spLocks noGrp="1" noChangeArrowheads="1"/>
          </p:cNvSpPr>
          <p:nvPr>
            <p:ph type="ftr" sz="quarter" idx="11"/>
          </p:nvPr>
        </p:nvSpPr>
        <p:spPr>
          <a:ln/>
        </p:spPr>
        <p:txBody>
          <a:bodyPr/>
          <a:lstStyle>
            <a:lvl1pPr>
              <a:defRPr/>
            </a:lvl1pPr>
          </a:lstStyle>
          <a:p>
            <a:pPr>
              <a:defRPr/>
            </a:pPr>
            <a:endParaRPr lang="hr-HR"/>
          </a:p>
        </p:txBody>
      </p:sp>
      <p:sp>
        <p:nvSpPr>
          <p:cNvPr id="7" name="Rectangle 6"/>
          <p:cNvSpPr>
            <a:spLocks noGrp="1" noChangeArrowheads="1"/>
          </p:cNvSpPr>
          <p:nvPr>
            <p:ph type="sldNum" sz="quarter" idx="12"/>
          </p:nvPr>
        </p:nvSpPr>
        <p:spPr>
          <a:ln/>
        </p:spPr>
        <p:txBody>
          <a:bodyPr/>
          <a:lstStyle>
            <a:lvl1pPr>
              <a:defRPr/>
            </a:lvl1pPr>
          </a:lstStyle>
          <a:p>
            <a:pPr>
              <a:defRPr/>
            </a:pPr>
            <a:fld id="{FDA7A3D3-73D0-462F-87F5-465BD6AC75B0}" type="slidenum">
              <a:rPr lang="hr-HR" altLang="sr-Latn-RS"/>
              <a:pPr>
                <a:defRPr/>
              </a:pPr>
              <a:t>‹#›</a:t>
            </a:fld>
            <a:endParaRPr lang="hr-HR" altLang="sr-Latn-RS"/>
          </a:p>
        </p:txBody>
      </p:sp>
    </p:spTree>
    <p:extLst>
      <p:ext uri="{BB962C8B-B14F-4D97-AF65-F5344CB8AC3E}">
        <p14:creationId xmlns:p14="http://schemas.microsoft.com/office/powerpoint/2010/main" val="3864089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pPr>
              <a:defRPr/>
            </a:pPr>
            <a:fld id="{305017E6-7B78-4325-968E-053BDA7E5A29}" type="slidenum">
              <a:rPr lang="hr-HR" altLang="sr-Latn-RS"/>
              <a:pPr>
                <a:defRPr/>
              </a:pPr>
              <a:t>‹#›</a:t>
            </a:fld>
            <a:endParaRPr lang="hr-HR" altLang="sr-Latn-RS"/>
          </a:p>
        </p:txBody>
      </p:sp>
    </p:spTree>
    <p:extLst>
      <p:ext uri="{BB962C8B-B14F-4D97-AF65-F5344CB8AC3E}">
        <p14:creationId xmlns:p14="http://schemas.microsoft.com/office/powerpoint/2010/main" val="121345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hr-HR"/>
          </a:p>
        </p:txBody>
      </p:sp>
      <p:sp>
        <p:nvSpPr>
          <p:cNvPr id="5" name="Rectangle 5"/>
          <p:cNvSpPr>
            <a:spLocks noGrp="1" noChangeArrowheads="1"/>
          </p:cNvSpPr>
          <p:nvPr>
            <p:ph type="ftr" sz="quarter" idx="11"/>
          </p:nvPr>
        </p:nvSpPr>
        <p:spPr>
          <a:ln/>
        </p:spPr>
        <p:txBody>
          <a:bodyPr/>
          <a:lstStyle>
            <a:lvl1pPr>
              <a:defRPr/>
            </a:lvl1pPr>
          </a:lstStyle>
          <a:p>
            <a:pPr>
              <a:defRPr/>
            </a:pPr>
            <a:endParaRPr lang="hr-HR"/>
          </a:p>
        </p:txBody>
      </p:sp>
      <p:sp>
        <p:nvSpPr>
          <p:cNvPr id="6" name="Rectangle 6"/>
          <p:cNvSpPr>
            <a:spLocks noGrp="1" noChangeArrowheads="1"/>
          </p:cNvSpPr>
          <p:nvPr>
            <p:ph type="sldNum" sz="quarter" idx="12"/>
          </p:nvPr>
        </p:nvSpPr>
        <p:spPr>
          <a:ln/>
        </p:spPr>
        <p:txBody>
          <a:bodyPr/>
          <a:lstStyle>
            <a:lvl1pPr>
              <a:defRPr/>
            </a:lvl1pPr>
          </a:lstStyle>
          <a:p>
            <a:pPr>
              <a:defRPr/>
            </a:pPr>
            <a:fld id="{E2FF2910-FECD-4555-A36A-7AB3CA41C800}" type="slidenum">
              <a:rPr lang="hr-HR" altLang="sr-Latn-RS"/>
              <a:pPr>
                <a:defRPr/>
              </a:pPr>
              <a:t>‹#›</a:t>
            </a:fld>
            <a:endParaRPr lang="hr-HR" altLang="sr-Latn-RS"/>
          </a:p>
        </p:txBody>
      </p:sp>
    </p:spTree>
    <p:extLst>
      <p:ext uri="{BB962C8B-B14F-4D97-AF65-F5344CB8AC3E}">
        <p14:creationId xmlns:p14="http://schemas.microsoft.com/office/powerpoint/2010/main" val="2207210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hr-HR"/>
          </a:p>
        </p:txBody>
      </p:sp>
      <p:sp>
        <p:nvSpPr>
          <p:cNvPr id="6" name="Rectangle 5"/>
          <p:cNvSpPr>
            <a:spLocks noGrp="1" noChangeArrowheads="1"/>
          </p:cNvSpPr>
          <p:nvPr>
            <p:ph type="ftr" sz="quarter" idx="11"/>
          </p:nvPr>
        </p:nvSpPr>
        <p:spPr>
          <a:ln/>
        </p:spPr>
        <p:txBody>
          <a:bodyPr/>
          <a:lstStyle>
            <a:lvl1pPr>
              <a:defRPr/>
            </a:lvl1pPr>
          </a:lstStyle>
          <a:p>
            <a:pPr>
              <a:defRPr/>
            </a:pPr>
            <a:endParaRPr lang="hr-HR"/>
          </a:p>
        </p:txBody>
      </p:sp>
      <p:sp>
        <p:nvSpPr>
          <p:cNvPr id="7" name="Rectangle 6"/>
          <p:cNvSpPr>
            <a:spLocks noGrp="1" noChangeArrowheads="1"/>
          </p:cNvSpPr>
          <p:nvPr>
            <p:ph type="sldNum" sz="quarter" idx="12"/>
          </p:nvPr>
        </p:nvSpPr>
        <p:spPr>
          <a:ln/>
        </p:spPr>
        <p:txBody>
          <a:bodyPr/>
          <a:lstStyle>
            <a:lvl1pPr>
              <a:defRPr/>
            </a:lvl1pPr>
          </a:lstStyle>
          <a:p>
            <a:pPr>
              <a:defRPr/>
            </a:pPr>
            <a:fld id="{2AD4A716-3185-46D6-B98F-A20DAF085E64}" type="slidenum">
              <a:rPr lang="hr-HR" altLang="sr-Latn-RS"/>
              <a:pPr>
                <a:defRPr/>
              </a:pPr>
              <a:t>‹#›</a:t>
            </a:fld>
            <a:endParaRPr lang="hr-HR" altLang="sr-Latn-RS"/>
          </a:p>
        </p:txBody>
      </p:sp>
    </p:spTree>
    <p:extLst>
      <p:ext uri="{BB962C8B-B14F-4D97-AF65-F5344CB8AC3E}">
        <p14:creationId xmlns:p14="http://schemas.microsoft.com/office/powerpoint/2010/main" val="1929919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hr-HR"/>
          </a:p>
        </p:txBody>
      </p:sp>
      <p:sp>
        <p:nvSpPr>
          <p:cNvPr id="8" name="Rectangle 5"/>
          <p:cNvSpPr>
            <a:spLocks noGrp="1" noChangeArrowheads="1"/>
          </p:cNvSpPr>
          <p:nvPr>
            <p:ph type="ftr" sz="quarter" idx="11"/>
          </p:nvPr>
        </p:nvSpPr>
        <p:spPr>
          <a:ln/>
        </p:spPr>
        <p:txBody>
          <a:bodyPr/>
          <a:lstStyle>
            <a:lvl1pPr>
              <a:defRPr/>
            </a:lvl1pPr>
          </a:lstStyle>
          <a:p>
            <a:pPr>
              <a:defRPr/>
            </a:pPr>
            <a:endParaRPr lang="hr-HR"/>
          </a:p>
        </p:txBody>
      </p:sp>
      <p:sp>
        <p:nvSpPr>
          <p:cNvPr id="9" name="Rectangle 6"/>
          <p:cNvSpPr>
            <a:spLocks noGrp="1" noChangeArrowheads="1"/>
          </p:cNvSpPr>
          <p:nvPr>
            <p:ph type="sldNum" sz="quarter" idx="12"/>
          </p:nvPr>
        </p:nvSpPr>
        <p:spPr>
          <a:ln/>
        </p:spPr>
        <p:txBody>
          <a:bodyPr/>
          <a:lstStyle>
            <a:lvl1pPr>
              <a:defRPr/>
            </a:lvl1pPr>
          </a:lstStyle>
          <a:p>
            <a:pPr>
              <a:defRPr/>
            </a:pPr>
            <a:fld id="{5C1349C4-48E6-4F9F-9526-6370D8DFD748}" type="slidenum">
              <a:rPr lang="hr-HR" altLang="sr-Latn-RS"/>
              <a:pPr>
                <a:defRPr/>
              </a:pPr>
              <a:t>‹#›</a:t>
            </a:fld>
            <a:endParaRPr lang="hr-HR" altLang="sr-Latn-RS"/>
          </a:p>
        </p:txBody>
      </p:sp>
    </p:spTree>
    <p:extLst>
      <p:ext uri="{BB962C8B-B14F-4D97-AF65-F5344CB8AC3E}">
        <p14:creationId xmlns:p14="http://schemas.microsoft.com/office/powerpoint/2010/main" val="2599572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hr-HR"/>
          </a:p>
        </p:txBody>
      </p:sp>
      <p:sp>
        <p:nvSpPr>
          <p:cNvPr id="4" name="Rectangle 5"/>
          <p:cNvSpPr>
            <a:spLocks noGrp="1" noChangeArrowheads="1"/>
          </p:cNvSpPr>
          <p:nvPr>
            <p:ph type="ftr" sz="quarter" idx="11"/>
          </p:nvPr>
        </p:nvSpPr>
        <p:spPr>
          <a:ln/>
        </p:spPr>
        <p:txBody>
          <a:bodyPr/>
          <a:lstStyle>
            <a:lvl1pPr>
              <a:defRPr/>
            </a:lvl1pPr>
          </a:lstStyle>
          <a:p>
            <a:pPr>
              <a:defRPr/>
            </a:pPr>
            <a:endParaRPr lang="hr-HR"/>
          </a:p>
        </p:txBody>
      </p:sp>
      <p:sp>
        <p:nvSpPr>
          <p:cNvPr id="5" name="Rectangle 6"/>
          <p:cNvSpPr>
            <a:spLocks noGrp="1" noChangeArrowheads="1"/>
          </p:cNvSpPr>
          <p:nvPr>
            <p:ph type="sldNum" sz="quarter" idx="12"/>
          </p:nvPr>
        </p:nvSpPr>
        <p:spPr>
          <a:ln/>
        </p:spPr>
        <p:txBody>
          <a:bodyPr/>
          <a:lstStyle>
            <a:lvl1pPr>
              <a:defRPr/>
            </a:lvl1pPr>
          </a:lstStyle>
          <a:p>
            <a:pPr>
              <a:defRPr/>
            </a:pPr>
            <a:fld id="{83BF186C-A49F-4DA1-B60E-989F94A9B86F}" type="slidenum">
              <a:rPr lang="hr-HR" altLang="sr-Latn-RS"/>
              <a:pPr>
                <a:defRPr/>
              </a:pPr>
              <a:t>‹#›</a:t>
            </a:fld>
            <a:endParaRPr lang="hr-HR" altLang="sr-Latn-RS"/>
          </a:p>
        </p:txBody>
      </p:sp>
    </p:spTree>
    <p:extLst>
      <p:ext uri="{BB962C8B-B14F-4D97-AF65-F5344CB8AC3E}">
        <p14:creationId xmlns:p14="http://schemas.microsoft.com/office/powerpoint/2010/main" val="3056005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hr-HR"/>
          </a:p>
        </p:txBody>
      </p:sp>
      <p:sp>
        <p:nvSpPr>
          <p:cNvPr id="3" name="Rectangle 5"/>
          <p:cNvSpPr>
            <a:spLocks noGrp="1" noChangeArrowheads="1"/>
          </p:cNvSpPr>
          <p:nvPr>
            <p:ph type="ftr" sz="quarter" idx="11"/>
          </p:nvPr>
        </p:nvSpPr>
        <p:spPr>
          <a:ln/>
        </p:spPr>
        <p:txBody>
          <a:bodyPr/>
          <a:lstStyle>
            <a:lvl1pPr>
              <a:defRPr/>
            </a:lvl1pPr>
          </a:lstStyle>
          <a:p>
            <a:pPr>
              <a:defRPr/>
            </a:pPr>
            <a:endParaRPr lang="hr-HR"/>
          </a:p>
        </p:txBody>
      </p:sp>
      <p:sp>
        <p:nvSpPr>
          <p:cNvPr id="4" name="Rectangle 6"/>
          <p:cNvSpPr>
            <a:spLocks noGrp="1" noChangeArrowheads="1"/>
          </p:cNvSpPr>
          <p:nvPr>
            <p:ph type="sldNum" sz="quarter" idx="12"/>
          </p:nvPr>
        </p:nvSpPr>
        <p:spPr>
          <a:ln/>
        </p:spPr>
        <p:txBody>
          <a:bodyPr/>
          <a:lstStyle>
            <a:lvl1pPr>
              <a:defRPr/>
            </a:lvl1pPr>
          </a:lstStyle>
          <a:p>
            <a:pPr>
              <a:defRPr/>
            </a:pPr>
            <a:fld id="{A686AF4D-3939-4650-B04D-F07CD64B094D}" type="slidenum">
              <a:rPr lang="hr-HR" altLang="sr-Latn-RS"/>
              <a:pPr>
                <a:defRPr/>
              </a:pPr>
              <a:t>‹#›</a:t>
            </a:fld>
            <a:endParaRPr lang="hr-HR" altLang="sr-Latn-RS"/>
          </a:p>
        </p:txBody>
      </p:sp>
    </p:spTree>
    <p:extLst>
      <p:ext uri="{BB962C8B-B14F-4D97-AF65-F5344CB8AC3E}">
        <p14:creationId xmlns:p14="http://schemas.microsoft.com/office/powerpoint/2010/main" val="355378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hr-HR"/>
          </a:p>
        </p:txBody>
      </p:sp>
      <p:sp>
        <p:nvSpPr>
          <p:cNvPr id="6" name="Rectangle 5"/>
          <p:cNvSpPr>
            <a:spLocks noGrp="1" noChangeArrowheads="1"/>
          </p:cNvSpPr>
          <p:nvPr>
            <p:ph type="ftr" sz="quarter" idx="11"/>
          </p:nvPr>
        </p:nvSpPr>
        <p:spPr>
          <a:ln/>
        </p:spPr>
        <p:txBody>
          <a:bodyPr/>
          <a:lstStyle>
            <a:lvl1pPr>
              <a:defRPr/>
            </a:lvl1pPr>
          </a:lstStyle>
          <a:p>
            <a:pPr>
              <a:defRPr/>
            </a:pPr>
            <a:endParaRPr lang="hr-HR"/>
          </a:p>
        </p:txBody>
      </p:sp>
      <p:sp>
        <p:nvSpPr>
          <p:cNvPr id="7" name="Rectangle 6"/>
          <p:cNvSpPr>
            <a:spLocks noGrp="1" noChangeArrowheads="1"/>
          </p:cNvSpPr>
          <p:nvPr>
            <p:ph type="sldNum" sz="quarter" idx="12"/>
          </p:nvPr>
        </p:nvSpPr>
        <p:spPr>
          <a:ln/>
        </p:spPr>
        <p:txBody>
          <a:bodyPr/>
          <a:lstStyle>
            <a:lvl1pPr>
              <a:defRPr/>
            </a:lvl1pPr>
          </a:lstStyle>
          <a:p>
            <a:pPr>
              <a:defRPr/>
            </a:pPr>
            <a:fld id="{F63E5F67-8784-4B4C-B821-FC453180E229}" type="slidenum">
              <a:rPr lang="hr-HR" altLang="sr-Latn-RS"/>
              <a:pPr>
                <a:defRPr/>
              </a:pPr>
              <a:t>‹#›</a:t>
            </a:fld>
            <a:endParaRPr lang="hr-HR" altLang="sr-Latn-RS"/>
          </a:p>
        </p:txBody>
      </p:sp>
    </p:spTree>
    <p:extLst>
      <p:ext uri="{BB962C8B-B14F-4D97-AF65-F5344CB8AC3E}">
        <p14:creationId xmlns:p14="http://schemas.microsoft.com/office/powerpoint/2010/main" val="82327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hr-HR"/>
          </a:p>
        </p:txBody>
      </p:sp>
      <p:sp>
        <p:nvSpPr>
          <p:cNvPr id="6" name="Rectangle 5"/>
          <p:cNvSpPr>
            <a:spLocks noGrp="1" noChangeArrowheads="1"/>
          </p:cNvSpPr>
          <p:nvPr>
            <p:ph type="ftr" sz="quarter" idx="11"/>
          </p:nvPr>
        </p:nvSpPr>
        <p:spPr>
          <a:ln/>
        </p:spPr>
        <p:txBody>
          <a:bodyPr/>
          <a:lstStyle>
            <a:lvl1pPr>
              <a:defRPr/>
            </a:lvl1pPr>
          </a:lstStyle>
          <a:p>
            <a:pPr>
              <a:defRPr/>
            </a:pPr>
            <a:endParaRPr lang="hr-HR"/>
          </a:p>
        </p:txBody>
      </p:sp>
      <p:sp>
        <p:nvSpPr>
          <p:cNvPr id="7" name="Rectangle 6"/>
          <p:cNvSpPr>
            <a:spLocks noGrp="1" noChangeArrowheads="1"/>
          </p:cNvSpPr>
          <p:nvPr>
            <p:ph type="sldNum" sz="quarter" idx="12"/>
          </p:nvPr>
        </p:nvSpPr>
        <p:spPr>
          <a:ln/>
        </p:spPr>
        <p:txBody>
          <a:bodyPr/>
          <a:lstStyle>
            <a:lvl1pPr>
              <a:defRPr/>
            </a:lvl1pPr>
          </a:lstStyle>
          <a:p>
            <a:pPr>
              <a:defRPr/>
            </a:pPr>
            <a:fld id="{BCE1270A-4B86-444F-96AE-CE577A86FFE6}" type="slidenum">
              <a:rPr lang="hr-HR" altLang="sr-Latn-RS"/>
              <a:pPr>
                <a:defRPr/>
              </a:pPr>
              <a:t>‹#›</a:t>
            </a:fld>
            <a:endParaRPr lang="hr-HR" altLang="sr-Latn-RS"/>
          </a:p>
        </p:txBody>
      </p:sp>
    </p:spTree>
    <p:extLst>
      <p:ext uri="{BB962C8B-B14F-4D97-AF65-F5344CB8AC3E}">
        <p14:creationId xmlns:p14="http://schemas.microsoft.com/office/powerpoint/2010/main" val="2984435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2125" y="381000"/>
            <a:ext cx="8229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hr-HR" altLang="sr-Latn-R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r-HR" altLang="sr-Latn-RS" smtClean="0"/>
              <a:t>Click to edit Master text styles</a:t>
            </a:r>
          </a:p>
          <a:p>
            <a:pPr lvl="1"/>
            <a:r>
              <a:rPr lang="hr-HR" altLang="sr-Latn-RS" smtClean="0"/>
              <a:t>Second level</a:t>
            </a:r>
          </a:p>
          <a:p>
            <a:pPr lvl="2"/>
            <a:r>
              <a:rPr lang="hr-HR" altLang="sr-Latn-RS" smtClean="0"/>
              <a:t>Third level</a:t>
            </a:r>
          </a:p>
          <a:p>
            <a:pPr lvl="3"/>
            <a:r>
              <a:rPr lang="hr-HR" altLang="sr-Latn-RS" smtClean="0"/>
              <a:t>Fourth level</a:t>
            </a:r>
          </a:p>
          <a:p>
            <a:pPr lvl="4"/>
            <a:r>
              <a:rPr lang="hr-HR" altLang="sr-Latn-RS" smtClean="0"/>
              <a:t>Fifth level</a:t>
            </a:r>
          </a:p>
        </p:txBody>
      </p:sp>
      <p:sp>
        <p:nvSpPr>
          <p:cNvPr id="13316"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pPr>
              <a:defRPr/>
            </a:pPr>
            <a:endParaRPr lang="hr-HR"/>
          </a:p>
        </p:txBody>
      </p:sp>
      <p:sp>
        <p:nvSpPr>
          <p:cNvPr id="1331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pPr>
              <a:defRPr/>
            </a:pPr>
            <a:endParaRPr lang="hr-HR"/>
          </a:p>
        </p:txBody>
      </p:sp>
      <p:sp>
        <p:nvSpPr>
          <p:cNvPr id="13318"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65130C05-045E-4336-B64C-5D845F7C51A9}" type="slidenum">
              <a:rPr lang="hr-HR" altLang="sr-Latn-RS"/>
              <a:pPr>
                <a:defRPr/>
              </a:pPr>
              <a:t>‹#›</a:t>
            </a:fld>
            <a:endParaRPr lang="hr-HR" altLang="sr-Latn-RS"/>
          </a:p>
        </p:txBody>
      </p:sp>
      <p:sp>
        <p:nvSpPr>
          <p:cNvPr id="1031" name="Line 7"/>
          <p:cNvSpPr>
            <a:spLocks noChangeShapeType="1"/>
          </p:cNvSpPr>
          <p:nvPr/>
        </p:nvSpPr>
        <p:spPr bwMode="auto">
          <a:xfrm>
            <a:off x="0" y="1447800"/>
            <a:ext cx="9144000"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hr-HR"/>
          </a:p>
        </p:txBody>
      </p:sp>
      <p:pic>
        <p:nvPicPr>
          <p:cNvPr id="1032" name="Picture 13" descr="EN traka za PP templat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570663"/>
            <a:ext cx="914400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96"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Lst>
  <p:timing>
    <p:tnLst>
      <p:par>
        <p:cTn id="1" dur="indefinite" restart="never" nodeType="tmRoot"/>
      </p:par>
    </p:tnLst>
  </p:timing>
  <p:txStyles>
    <p:titleStyle>
      <a:lvl1pPr algn="ctr" rtl="0" eaLnBrk="0" fontAlgn="base" hangingPunct="0">
        <a:spcBef>
          <a:spcPct val="0"/>
        </a:spcBef>
        <a:spcAft>
          <a:spcPct val="0"/>
        </a:spcAft>
        <a:defRPr sz="3200">
          <a:solidFill>
            <a:srgbClr val="4D4D4D"/>
          </a:solidFill>
          <a:latin typeface="+mj-lt"/>
          <a:ea typeface="+mj-ea"/>
          <a:cs typeface="+mj-cs"/>
        </a:defRPr>
      </a:lvl1pPr>
      <a:lvl2pPr algn="ctr" rtl="0" eaLnBrk="0" fontAlgn="base" hangingPunct="0">
        <a:spcBef>
          <a:spcPct val="0"/>
        </a:spcBef>
        <a:spcAft>
          <a:spcPct val="0"/>
        </a:spcAft>
        <a:defRPr sz="3200">
          <a:solidFill>
            <a:srgbClr val="4D4D4D"/>
          </a:solidFill>
          <a:latin typeface="Life L2" pitchFamily="18" charset="-18"/>
        </a:defRPr>
      </a:lvl2pPr>
      <a:lvl3pPr algn="ctr" rtl="0" eaLnBrk="0" fontAlgn="base" hangingPunct="0">
        <a:spcBef>
          <a:spcPct val="0"/>
        </a:spcBef>
        <a:spcAft>
          <a:spcPct val="0"/>
        </a:spcAft>
        <a:defRPr sz="3200">
          <a:solidFill>
            <a:srgbClr val="4D4D4D"/>
          </a:solidFill>
          <a:latin typeface="Life L2" pitchFamily="18" charset="-18"/>
        </a:defRPr>
      </a:lvl3pPr>
      <a:lvl4pPr algn="ctr" rtl="0" eaLnBrk="0" fontAlgn="base" hangingPunct="0">
        <a:spcBef>
          <a:spcPct val="0"/>
        </a:spcBef>
        <a:spcAft>
          <a:spcPct val="0"/>
        </a:spcAft>
        <a:defRPr sz="3200">
          <a:solidFill>
            <a:srgbClr val="4D4D4D"/>
          </a:solidFill>
          <a:latin typeface="Life L2" pitchFamily="18" charset="-18"/>
        </a:defRPr>
      </a:lvl4pPr>
      <a:lvl5pPr algn="ctr" rtl="0" eaLnBrk="0" fontAlgn="base" hangingPunct="0">
        <a:spcBef>
          <a:spcPct val="0"/>
        </a:spcBef>
        <a:spcAft>
          <a:spcPct val="0"/>
        </a:spcAft>
        <a:defRPr sz="3200">
          <a:solidFill>
            <a:srgbClr val="4D4D4D"/>
          </a:solidFill>
          <a:latin typeface="Life L2" pitchFamily="18" charset="-18"/>
        </a:defRPr>
      </a:lvl5pPr>
      <a:lvl6pPr marL="457200" algn="ctr" rtl="0" fontAlgn="base">
        <a:spcBef>
          <a:spcPct val="0"/>
        </a:spcBef>
        <a:spcAft>
          <a:spcPct val="0"/>
        </a:spcAft>
        <a:defRPr sz="3200">
          <a:solidFill>
            <a:srgbClr val="4D4D4D"/>
          </a:solidFill>
          <a:latin typeface="Life L2" pitchFamily="18" charset="-18"/>
        </a:defRPr>
      </a:lvl6pPr>
      <a:lvl7pPr marL="914400" algn="ctr" rtl="0" fontAlgn="base">
        <a:spcBef>
          <a:spcPct val="0"/>
        </a:spcBef>
        <a:spcAft>
          <a:spcPct val="0"/>
        </a:spcAft>
        <a:defRPr sz="3200">
          <a:solidFill>
            <a:srgbClr val="4D4D4D"/>
          </a:solidFill>
          <a:latin typeface="Life L2" pitchFamily="18" charset="-18"/>
        </a:defRPr>
      </a:lvl7pPr>
      <a:lvl8pPr marL="1371600" algn="ctr" rtl="0" fontAlgn="base">
        <a:spcBef>
          <a:spcPct val="0"/>
        </a:spcBef>
        <a:spcAft>
          <a:spcPct val="0"/>
        </a:spcAft>
        <a:defRPr sz="3200">
          <a:solidFill>
            <a:srgbClr val="4D4D4D"/>
          </a:solidFill>
          <a:latin typeface="Life L2" pitchFamily="18" charset="-18"/>
        </a:defRPr>
      </a:lvl8pPr>
      <a:lvl9pPr marL="1828800" algn="ctr" rtl="0" fontAlgn="base">
        <a:spcBef>
          <a:spcPct val="0"/>
        </a:spcBef>
        <a:spcAft>
          <a:spcPct val="0"/>
        </a:spcAft>
        <a:defRPr sz="3200">
          <a:solidFill>
            <a:srgbClr val="4D4D4D"/>
          </a:solidFill>
          <a:latin typeface="Life L2" pitchFamily="18" charset="-18"/>
        </a:defRPr>
      </a:lvl9pPr>
    </p:titleStyle>
    <p:bodyStyle>
      <a:lvl1pPr marL="342900" indent="-342900" algn="l" rtl="0" eaLnBrk="0" fontAlgn="base" hangingPunct="0">
        <a:spcBef>
          <a:spcPct val="20000"/>
        </a:spcBef>
        <a:spcAft>
          <a:spcPct val="0"/>
        </a:spcAft>
        <a:buClr>
          <a:srgbClr val="FF3300"/>
        </a:buClr>
        <a:buSzPct val="80000"/>
        <a:buFont typeface="Wingdings" panose="05000000000000000000" pitchFamily="2" charset="2"/>
        <a:buChar char="p"/>
        <a:defRPr sz="2400">
          <a:solidFill>
            <a:srgbClr val="4D4D4D"/>
          </a:solidFill>
          <a:latin typeface="+mn-lt"/>
          <a:ea typeface="+mn-ea"/>
          <a:cs typeface="+mn-cs"/>
        </a:defRPr>
      </a:lvl1pPr>
      <a:lvl2pPr marL="742950" indent="-285750" algn="l" rtl="0" eaLnBrk="0" fontAlgn="base" hangingPunct="0">
        <a:spcBef>
          <a:spcPct val="20000"/>
        </a:spcBef>
        <a:spcAft>
          <a:spcPct val="0"/>
        </a:spcAft>
        <a:buClr>
          <a:srgbClr val="FF3300"/>
        </a:buClr>
        <a:buSzPct val="80000"/>
        <a:buFont typeface="Wingdings" panose="05000000000000000000" pitchFamily="2" charset="2"/>
        <a:buChar char="n"/>
        <a:defRPr sz="2000">
          <a:solidFill>
            <a:srgbClr val="4D4D4D"/>
          </a:solidFill>
          <a:latin typeface="+mn-lt"/>
        </a:defRPr>
      </a:lvl2pPr>
      <a:lvl3pPr marL="1143000" indent="-228600" algn="l" rtl="0" eaLnBrk="0" fontAlgn="base" hangingPunct="0">
        <a:spcBef>
          <a:spcPct val="20000"/>
        </a:spcBef>
        <a:spcAft>
          <a:spcPct val="0"/>
        </a:spcAft>
        <a:buClr>
          <a:srgbClr val="FF3300"/>
        </a:buClr>
        <a:buSzPct val="80000"/>
        <a:buFont typeface="Wingdings" panose="05000000000000000000" pitchFamily="2" charset="2"/>
        <a:buChar char="p"/>
        <a:defRPr>
          <a:solidFill>
            <a:srgbClr val="4D4D4D"/>
          </a:solidFill>
          <a:latin typeface="+mn-lt"/>
        </a:defRPr>
      </a:lvl3pPr>
      <a:lvl4pPr marL="1600200" indent="-228600" algn="l" rtl="0" eaLnBrk="0" fontAlgn="base" hangingPunct="0">
        <a:spcBef>
          <a:spcPct val="20000"/>
        </a:spcBef>
        <a:spcAft>
          <a:spcPct val="0"/>
        </a:spcAft>
        <a:buClr>
          <a:srgbClr val="FF3300"/>
        </a:buClr>
        <a:buSzPct val="80000"/>
        <a:buFont typeface="Wingdings" panose="05000000000000000000" pitchFamily="2" charset="2"/>
        <a:buChar char="§"/>
        <a:defRPr sz="1600">
          <a:solidFill>
            <a:srgbClr val="4D4D4D"/>
          </a:solidFill>
          <a:latin typeface="+mn-lt"/>
        </a:defRPr>
      </a:lvl4pPr>
      <a:lvl5pPr marL="2057400" indent="-228600" algn="l" rtl="0" eaLnBrk="0" fontAlgn="base" hangingPunct="0">
        <a:spcBef>
          <a:spcPct val="20000"/>
        </a:spcBef>
        <a:spcAft>
          <a:spcPct val="0"/>
        </a:spcAft>
        <a:buClr>
          <a:srgbClr val="FF3300"/>
        </a:buClr>
        <a:buSzPct val="80000"/>
        <a:buFont typeface="Wingdings" panose="05000000000000000000" pitchFamily="2" charset="2"/>
        <a:buChar char="§"/>
        <a:defRPr sz="1400">
          <a:solidFill>
            <a:srgbClr val="4D4D4D"/>
          </a:solidFill>
          <a:latin typeface="+mn-lt"/>
        </a:defRPr>
      </a:lvl5pPr>
      <a:lvl6pPr marL="2514600" indent="-228600" algn="l" rtl="0" fontAlgn="base">
        <a:spcBef>
          <a:spcPct val="20000"/>
        </a:spcBef>
        <a:spcAft>
          <a:spcPct val="0"/>
        </a:spcAft>
        <a:buClr>
          <a:srgbClr val="FF3300"/>
        </a:buClr>
        <a:buSzPct val="80000"/>
        <a:buFont typeface="Wingdings" pitchFamily="2" charset="2"/>
        <a:buChar char="§"/>
        <a:defRPr sz="1400">
          <a:solidFill>
            <a:srgbClr val="4D4D4D"/>
          </a:solidFill>
          <a:latin typeface="+mn-lt"/>
        </a:defRPr>
      </a:lvl6pPr>
      <a:lvl7pPr marL="2971800" indent="-228600" algn="l" rtl="0" fontAlgn="base">
        <a:spcBef>
          <a:spcPct val="20000"/>
        </a:spcBef>
        <a:spcAft>
          <a:spcPct val="0"/>
        </a:spcAft>
        <a:buClr>
          <a:srgbClr val="FF3300"/>
        </a:buClr>
        <a:buSzPct val="80000"/>
        <a:buFont typeface="Wingdings" pitchFamily="2" charset="2"/>
        <a:buChar char="§"/>
        <a:defRPr sz="1400">
          <a:solidFill>
            <a:srgbClr val="4D4D4D"/>
          </a:solidFill>
          <a:latin typeface="+mn-lt"/>
        </a:defRPr>
      </a:lvl7pPr>
      <a:lvl8pPr marL="3429000" indent="-228600" algn="l" rtl="0" fontAlgn="base">
        <a:spcBef>
          <a:spcPct val="20000"/>
        </a:spcBef>
        <a:spcAft>
          <a:spcPct val="0"/>
        </a:spcAft>
        <a:buClr>
          <a:srgbClr val="FF3300"/>
        </a:buClr>
        <a:buSzPct val="80000"/>
        <a:buFont typeface="Wingdings" pitchFamily="2" charset="2"/>
        <a:buChar char="§"/>
        <a:defRPr sz="1400">
          <a:solidFill>
            <a:srgbClr val="4D4D4D"/>
          </a:solidFill>
          <a:latin typeface="+mn-lt"/>
        </a:defRPr>
      </a:lvl8pPr>
      <a:lvl9pPr marL="3886200" indent="-228600" algn="l" rtl="0" fontAlgn="base">
        <a:spcBef>
          <a:spcPct val="20000"/>
        </a:spcBef>
        <a:spcAft>
          <a:spcPct val="0"/>
        </a:spcAft>
        <a:buClr>
          <a:srgbClr val="FF3300"/>
        </a:buClr>
        <a:buSzPct val="80000"/>
        <a:buFont typeface="Wingdings" pitchFamily="2" charset="2"/>
        <a:buChar char="§"/>
        <a:defRPr sz="1400">
          <a:solidFill>
            <a:srgbClr val="4D4D4D"/>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subTitle" idx="1"/>
          </p:nvPr>
        </p:nvSpPr>
        <p:spPr>
          <a:xfrm>
            <a:off x="971550" y="5084763"/>
            <a:ext cx="7191375" cy="1295400"/>
          </a:xfrm>
        </p:spPr>
        <p:txBody>
          <a:bodyPr/>
          <a:lstStyle/>
          <a:p>
            <a:pPr eaLnBrk="1" hangingPunct="1"/>
            <a:endParaRPr lang="hr-HR" altLang="sr-Latn-RS" sz="2200" smtClean="0"/>
          </a:p>
          <a:p>
            <a:pPr eaLnBrk="1" hangingPunct="1"/>
            <a:r>
              <a:rPr lang="en-US" altLang="sr-Latn-RS" sz="2200" smtClean="0"/>
              <a:t>Comments by </a:t>
            </a:r>
            <a:r>
              <a:rPr lang="hr-HR" altLang="sr-Latn-RS" sz="2200" smtClean="0"/>
              <a:t>Ante Žigman</a:t>
            </a:r>
            <a:endParaRPr lang="en-US" altLang="sr-Latn-RS" sz="2200" smtClean="0"/>
          </a:p>
          <a:p>
            <a:pPr eaLnBrk="1" hangingPunct="1"/>
            <a:r>
              <a:rPr lang="en-US" altLang="sr-Latn-RS" sz="2200" smtClean="0"/>
              <a:t>Croatian National Bank</a:t>
            </a:r>
          </a:p>
        </p:txBody>
      </p:sp>
      <p:sp>
        <p:nvSpPr>
          <p:cNvPr id="5123" name="Title 3"/>
          <p:cNvSpPr>
            <a:spLocks noGrp="1"/>
          </p:cNvSpPr>
          <p:nvPr>
            <p:ph type="ctrTitle"/>
          </p:nvPr>
        </p:nvSpPr>
        <p:spPr>
          <a:xfrm>
            <a:off x="684213" y="4076700"/>
            <a:ext cx="7772400" cy="984250"/>
          </a:xfrm>
        </p:spPr>
        <p:txBody>
          <a:bodyPr/>
          <a:lstStyle/>
          <a:p>
            <a:r>
              <a:rPr lang="en-US" altLang="sr-Latn-RS" sz="3200" smtClean="0"/>
              <a:t>Sovereign Stress, Unconventional Monetary Policy, and SMEs' Access to Finance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sr-Latn-RS" smtClean="0"/>
              <a:t>Fundamental issues (I</a:t>
            </a:r>
            <a:r>
              <a:rPr lang="hr-HR" altLang="sr-Latn-RS" smtClean="0"/>
              <a:t>II</a:t>
            </a:r>
            <a:r>
              <a:rPr lang="en-US" altLang="sr-Latn-RS" smtClean="0"/>
              <a:t>)</a:t>
            </a:r>
          </a:p>
        </p:txBody>
      </p:sp>
      <p:sp>
        <p:nvSpPr>
          <p:cNvPr id="19459" name="Rectangle 3"/>
          <p:cNvSpPr>
            <a:spLocks noGrp="1" noChangeArrowheads="1"/>
          </p:cNvSpPr>
          <p:nvPr>
            <p:ph type="body" idx="1"/>
          </p:nvPr>
        </p:nvSpPr>
        <p:spPr/>
        <p:txBody>
          <a:bodyPr/>
          <a:lstStyle/>
          <a:p>
            <a:r>
              <a:rPr lang="en-GB" altLang="sr-Latn-RS" b="1" smtClean="0"/>
              <a:t>What is the role of confidence inside of bank lending channel</a:t>
            </a:r>
            <a:r>
              <a:rPr lang="en-GB" altLang="sr-Latn-RS" smtClean="0"/>
              <a:t>? </a:t>
            </a:r>
          </a:p>
          <a:p>
            <a:pPr lvl="1"/>
            <a:r>
              <a:rPr lang="en-GB" altLang="sr-Latn-RS" smtClean="0"/>
              <a:t>Are OMT operations question of liquidity or confidence?</a:t>
            </a:r>
          </a:p>
          <a:p>
            <a:pPr lvl="1"/>
            <a:r>
              <a:rPr lang="en-GB" altLang="sr-Latn-RS" smtClean="0"/>
              <a:t>After OMT operations risk disappeared from financial system? </a:t>
            </a:r>
          </a:p>
          <a:p>
            <a:pPr lvl="1"/>
            <a:r>
              <a:rPr lang="en-GB" altLang="sr-Latn-RS" smtClean="0"/>
              <a:t>Someone overtook the risk…</a:t>
            </a:r>
          </a:p>
          <a:p>
            <a:pPr lvl="1"/>
            <a:r>
              <a:rPr lang="en-GB" altLang="sr-Latn-RS" smtClean="0"/>
              <a:t>Banks are liquid but in some countries like Croatia ….</a:t>
            </a:r>
          </a:p>
          <a:p>
            <a:pPr lvl="1"/>
            <a:endParaRPr lang="en-GB" altLang="sr-Latn-R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slov 1"/>
          <p:cNvSpPr>
            <a:spLocks noGrp="1"/>
          </p:cNvSpPr>
          <p:nvPr>
            <p:ph type="title"/>
          </p:nvPr>
        </p:nvSpPr>
        <p:spPr/>
        <p:txBody>
          <a:bodyPr/>
          <a:lstStyle/>
          <a:p>
            <a:r>
              <a:rPr lang="en-GB" altLang="sr-Latn-RS" smtClean="0"/>
              <a:t>When it comes to loans and bank channel…</a:t>
            </a:r>
          </a:p>
        </p:txBody>
      </p:sp>
      <p:sp>
        <p:nvSpPr>
          <p:cNvPr id="21507" name="Rezervirano mjesto sadržaja 2"/>
          <p:cNvSpPr>
            <a:spLocks noGrp="1"/>
          </p:cNvSpPr>
          <p:nvPr>
            <p:ph idx="1"/>
          </p:nvPr>
        </p:nvSpPr>
        <p:spPr/>
        <p:txBody>
          <a:bodyPr/>
          <a:lstStyle/>
          <a:p>
            <a:r>
              <a:rPr lang="hr-HR" altLang="sr-Latn-RS" i="1" smtClean="0">
                <a:solidFill>
                  <a:srgbClr val="0070C0"/>
                </a:solidFill>
              </a:rPr>
              <a:t>„</a:t>
            </a:r>
            <a:r>
              <a:rPr lang="en-US" altLang="sr-Latn-RS" i="1" smtClean="0">
                <a:solidFill>
                  <a:srgbClr val="0070C0"/>
                </a:solidFill>
              </a:rPr>
              <a:t>You can lead a horse to water, but you can't make it drink</a:t>
            </a:r>
            <a:r>
              <a:rPr lang="hr-HR" altLang="sr-Latn-RS" i="1" smtClean="0">
                <a:solidFill>
                  <a:srgbClr val="0070C0"/>
                </a:solidFill>
              </a:rPr>
              <a:t>”</a:t>
            </a:r>
            <a:endParaRPr lang="en-US" altLang="sr-Latn-RS" i="1" smtClean="0">
              <a:solidFill>
                <a:srgbClr val="0070C0"/>
              </a:solidFill>
            </a:endParaRPr>
          </a:p>
          <a:p>
            <a:endParaRPr lang="hr-HR" altLang="sr-Latn-RS" smtClean="0"/>
          </a:p>
        </p:txBody>
      </p:sp>
      <p:pic>
        <p:nvPicPr>
          <p:cNvPr id="2150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2205038"/>
            <a:ext cx="655320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GB" altLang="sr-Latn-RS" smtClean="0"/>
              <a:t>In comparison with the rest of world there is small doubt abou</a:t>
            </a:r>
            <a:r>
              <a:rPr lang="hr-HR" altLang="sr-Latn-RS" smtClean="0"/>
              <a:t>t</a:t>
            </a:r>
            <a:r>
              <a:rPr lang="en-GB" altLang="sr-Latn-RS" smtClean="0"/>
              <a:t> success of OMT… </a:t>
            </a:r>
          </a:p>
        </p:txBody>
      </p:sp>
      <p:pic>
        <p:nvPicPr>
          <p:cNvPr id="22531" name="Picture 5" descr="https://jeroenbloklandblog.files.wordpress.com/2016/05/h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1916113"/>
            <a:ext cx="7210425" cy="442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Ravni poveznik sa strelicom 4"/>
          <p:cNvCxnSpPr/>
          <p:nvPr/>
        </p:nvCxnSpPr>
        <p:spPr>
          <a:xfrm flipV="1">
            <a:off x="2679700" y="3933825"/>
            <a:ext cx="0" cy="1008063"/>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Naslov 1"/>
          <p:cNvSpPr>
            <a:spLocks noGrp="1"/>
          </p:cNvSpPr>
          <p:nvPr>
            <p:ph type="title"/>
          </p:nvPr>
        </p:nvSpPr>
        <p:spPr/>
        <p:txBody>
          <a:bodyPr/>
          <a:lstStyle/>
          <a:p>
            <a:r>
              <a:rPr lang="hr-HR" altLang="sr-Latn-RS" smtClean="0"/>
              <a:t>Summing up</a:t>
            </a:r>
          </a:p>
        </p:txBody>
      </p:sp>
      <p:sp>
        <p:nvSpPr>
          <p:cNvPr id="24579" name="Rezervirano mjesto sadržaja 2"/>
          <p:cNvSpPr>
            <a:spLocks noGrp="1"/>
          </p:cNvSpPr>
          <p:nvPr>
            <p:ph idx="1"/>
          </p:nvPr>
        </p:nvSpPr>
        <p:spPr/>
        <p:txBody>
          <a:bodyPr/>
          <a:lstStyle/>
          <a:p>
            <a:r>
              <a:rPr lang="en-GB" altLang="sr-Latn-RS" smtClean="0"/>
              <a:t>Interesting and relevant question: role of OMT on SME access to finance, a lot of hard work, but…</a:t>
            </a:r>
          </a:p>
          <a:p>
            <a:r>
              <a:rPr lang="en-GB" altLang="sr-Latn-RS" smtClean="0"/>
              <a:t>My humble, practitioner’s suggestions are:</a:t>
            </a:r>
          </a:p>
          <a:p>
            <a:pPr lvl="1"/>
            <a:r>
              <a:rPr lang="en-GB" altLang="sr-Latn-RS" smtClean="0"/>
              <a:t>Due to regional differences, focus on regions separately, there </a:t>
            </a:r>
            <a:r>
              <a:rPr lang="hr-HR" altLang="sr-Latn-RS" smtClean="0"/>
              <a:t>are some </a:t>
            </a:r>
            <a:r>
              <a:rPr lang="en-GB" altLang="sr-Latn-RS" smtClean="0"/>
              <a:t>disclaimer</a:t>
            </a:r>
            <a:r>
              <a:rPr lang="hr-HR" altLang="sr-Latn-RS" smtClean="0"/>
              <a:t>s</a:t>
            </a:r>
            <a:r>
              <a:rPr lang="en-GB" altLang="sr-Latn-RS" smtClean="0"/>
              <a:t> on Greece and on Germany</a:t>
            </a:r>
          </a:p>
          <a:p>
            <a:pPr lvl="1"/>
            <a:r>
              <a:rPr lang="en-GB" altLang="sr-Latn-RS" smtClean="0"/>
              <a:t>It will be helpful if there is some explanation on other transmission mechanism channels</a:t>
            </a:r>
          </a:p>
          <a:p>
            <a:pPr lvl="1"/>
            <a:r>
              <a:rPr lang="en-GB" altLang="sr-Latn-RS" smtClean="0"/>
              <a:t>Maybe the banks are a bit marginalized</a:t>
            </a:r>
            <a:r>
              <a:rPr lang="hr-HR" altLang="sr-Latn-RS" smtClean="0"/>
              <a:t> in paper</a:t>
            </a:r>
            <a:r>
              <a:rPr lang="en-GB" altLang="sr-Latn-RS" smtClean="0"/>
              <a:t> and there is a need to pay more attention</a:t>
            </a:r>
            <a:r>
              <a:rPr lang="hr-HR" altLang="sr-Latn-RS" smtClean="0"/>
              <a:t> on them</a:t>
            </a:r>
            <a:r>
              <a:rPr lang="en-GB" altLang="sr-Latn-RS" smtClean="0"/>
              <a:t>. </a:t>
            </a:r>
          </a:p>
          <a:p>
            <a:pPr lvl="1"/>
            <a:endParaRPr lang="en-GB" altLang="sr-Latn-R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slov 1"/>
          <p:cNvSpPr>
            <a:spLocks noGrp="1"/>
          </p:cNvSpPr>
          <p:nvPr>
            <p:ph type="title"/>
          </p:nvPr>
        </p:nvSpPr>
        <p:spPr/>
        <p:txBody>
          <a:bodyPr/>
          <a:lstStyle/>
          <a:p>
            <a:r>
              <a:rPr lang="en-GB" altLang="sr-Latn-RS" smtClean="0"/>
              <a:t>A final point on the role of banks after financial crisis…</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525" y="1628775"/>
            <a:ext cx="833120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p:txBody>
          <a:bodyPr/>
          <a:lstStyle/>
          <a:p>
            <a:pPr algn="ctr">
              <a:buFont typeface="Wingdings" panose="05000000000000000000" pitchFamily="2" charset="2"/>
              <a:buNone/>
            </a:pPr>
            <a:endParaRPr lang="en-US" altLang="sr-Latn-RS" sz="4800" smtClean="0"/>
          </a:p>
          <a:p>
            <a:pPr algn="ctr">
              <a:buFont typeface="Wingdings" panose="05000000000000000000" pitchFamily="2" charset="2"/>
              <a:buNone/>
            </a:pPr>
            <a:r>
              <a:rPr lang="en-US" altLang="sr-Latn-RS" sz="4800" smtClean="0"/>
              <a:t>Thank you!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hr-HR" altLang="sr-Latn-RS" smtClean="0"/>
              <a:t>Disclamers</a:t>
            </a:r>
            <a:endParaRPr lang="en-US" altLang="sr-Latn-RS" smtClean="0"/>
          </a:p>
        </p:txBody>
      </p:sp>
      <p:sp>
        <p:nvSpPr>
          <p:cNvPr id="7171" name="Content Placeholder 2"/>
          <p:cNvSpPr>
            <a:spLocks noGrp="1"/>
          </p:cNvSpPr>
          <p:nvPr>
            <p:ph idx="1"/>
          </p:nvPr>
        </p:nvSpPr>
        <p:spPr/>
        <p:txBody>
          <a:bodyPr/>
          <a:lstStyle/>
          <a:p>
            <a:pPr>
              <a:spcAft>
                <a:spcPct val="50000"/>
              </a:spcAft>
            </a:pPr>
            <a:r>
              <a:rPr lang="en-GB" altLang="sr-Latn-RS" smtClean="0"/>
              <a:t>In the paper there is a lot of empirical work and econometrics. I decided not to comment on those details because both my preferences and comparative advantage lies elsewhere.</a:t>
            </a:r>
          </a:p>
          <a:p>
            <a:pPr>
              <a:spcAft>
                <a:spcPct val="50000"/>
              </a:spcAft>
            </a:pPr>
            <a:r>
              <a:rPr lang="en-GB" altLang="sr-Latn-RS" smtClean="0"/>
              <a:t>My comments will rely on personal, regional experience.</a:t>
            </a:r>
          </a:p>
          <a:p>
            <a:pPr>
              <a:spcAft>
                <a:spcPct val="50000"/>
              </a:spcAft>
            </a:pPr>
            <a:endParaRPr lang="en-US" altLang="sr-Latn-R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slov 1"/>
          <p:cNvSpPr>
            <a:spLocks noGrp="1"/>
          </p:cNvSpPr>
          <p:nvPr>
            <p:ph type="title"/>
          </p:nvPr>
        </p:nvSpPr>
        <p:spPr/>
        <p:txBody>
          <a:bodyPr/>
          <a:lstStyle/>
          <a:p>
            <a:r>
              <a:rPr lang="en-US" altLang="sr-Latn-RS" smtClean="0"/>
              <a:t>What the story is all about?</a:t>
            </a:r>
            <a:endParaRPr lang="hr-HR" altLang="sr-Latn-RS" smtClean="0"/>
          </a:p>
        </p:txBody>
      </p:sp>
      <p:sp>
        <p:nvSpPr>
          <p:cNvPr id="9219" name="Rezervirano mjesto sadržaja 2"/>
          <p:cNvSpPr>
            <a:spLocks noGrp="1"/>
          </p:cNvSpPr>
          <p:nvPr>
            <p:ph idx="1"/>
          </p:nvPr>
        </p:nvSpPr>
        <p:spPr/>
        <p:txBody>
          <a:bodyPr/>
          <a:lstStyle/>
          <a:p>
            <a:r>
              <a:rPr lang="en-GB" altLang="sr-Latn-RS" smtClean="0"/>
              <a:t>The authors ask a very relevant question: </a:t>
            </a:r>
          </a:p>
          <a:p>
            <a:pPr lvl="1"/>
            <a:r>
              <a:rPr lang="en-GB" altLang="sr-Latn-RS" smtClean="0"/>
              <a:t>How sovereign stress and unconventional monetary policy affect access to finance and the overall capital structure of SMEs.</a:t>
            </a:r>
          </a:p>
          <a:p>
            <a:pPr lvl="1"/>
            <a:r>
              <a:rPr lang="en-GB" altLang="sr-Latn-RS" smtClean="0"/>
              <a:t>It is done in three separate dimensions: </a:t>
            </a:r>
          </a:p>
          <a:p>
            <a:pPr lvl="2"/>
            <a:r>
              <a:rPr lang="en-GB" altLang="sr-Latn-RS" smtClean="0"/>
              <a:t>It was studied the evolution of credit constraints faced by small euro area firms, </a:t>
            </a:r>
            <a:r>
              <a:rPr lang="en-GB" altLang="sr-Latn-RS" u="sng" smtClean="0"/>
              <a:t>before and after </a:t>
            </a:r>
            <a:r>
              <a:rPr lang="en-GB" altLang="sr-Latn-RS" smtClean="0"/>
              <a:t>the sovereign debt crisis and </a:t>
            </a:r>
            <a:r>
              <a:rPr lang="en-GB" altLang="sr-Latn-RS" u="sng" smtClean="0"/>
              <a:t>before and after</a:t>
            </a:r>
            <a:r>
              <a:rPr lang="en-GB" altLang="sr-Latn-RS" smtClean="0"/>
              <a:t> the announcement of the OMT program.</a:t>
            </a:r>
          </a:p>
          <a:p>
            <a:pPr lvl="2"/>
            <a:r>
              <a:rPr lang="en-GB" altLang="sr-Latn-RS" smtClean="0"/>
              <a:t>Proxies are observed for firms’ creditworthiness to study which </a:t>
            </a:r>
            <a:r>
              <a:rPr lang="en-GB" altLang="sr-Latn-RS" u="sng" smtClean="0"/>
              <a:t>firms are most affected </a:t>
            </a:r>
            <a:r>
              <a:rPr lang="en-GB" altLang="sr-Latn-RS" smtClean="0"/>
              <a:t>by sovereign stress and by unconventional monetary policy.</a:t>
            </a:r>
          </a:p>
          <a:p>
            <a:pPr lvl="2"/>
            <a:r>
              <a:rPr lang="en-GB" altLang="sr-Latn-RS" smtClean="0"/>
              <a:t>How small firms’ use of alternative funding sources responds to changes in credit access.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p:cNvSpPr>
            <a:spLocks noGrp="1"/>
          </p:cNvSpPr>
          <p:nvPr>
            <p:ph type="title"/>
          </p:nvPr>
        </p:nvSpPr>
        <p:spPr/>
        <p:txBody>
          <a:bodyPr/>
          <a:lstStyle/>
          <a:p>
            <a:r>
              <a:rPr lang="en-US" altLang="sr-Latn-RS" smtClean="0"/>
              <a:t>What the story is all about?</a:t>
            </a:r>
            <a:endParaRPr lang="hr-HR" altLang="sr-Latn-RS" smtClean="0"/>
          </a:p>
        </p:txBody>
      </p:sp>
      <p:sp>
        <p:nvSpPr>
          <p:cNvPr id="10243" name="Rezervirano mjesto sadržaja 2"/>
          <p:cNvSpPr>
            <a:spLocks noGrp="1"/>
          </p:cNvSpPr>
          <p:nvPr>
            <p:ph idx="1"/>
          </p:nvPr>
        </p:nvSpPr>
        <p:spPr/>
        <p:txBody>
          <a:bodyPr/>
          <a:lstStyle/>
          <a:p>
            <a:r>
              <a:rPr lang="en-GB" altLang="sr-Latn-RS" smtClean="0"/>
              <a:t>The main findings are: </a:t>
            </a:r>
          </a:p>
          <a:p>
            <a:pPr lvl="1"/>
            <a:r>
              <a:rPr lang="en-GB" altLang="sr-Latn-RS" sz="2400" smtClean="0"/>
              <a:t>Sovereign crises can have an </a:t>
            </a:r>
            <a:r>
              <a:rPr lang="en-GB" altLang="sr-Latn-RS" sz="2400" u="sng" smtClean="0"/>
              <a:t>indirect negative effect </a:t>
            </a:r>
            <a:r>
              <a:rPr lang="en-GB" altLang="sr-Latn-RS" sz="2400" smtClean="0"/>
              <a:t>on the economy through the channel of bank lending</a:t>
            </a:r>
          </a:p>
          <a:p>
            <a:pPr lvl="1"/>
            <a:r>
              <a:rPr lang="en-GB" altLang="sr-Latn-RS" sz="2400" smtClean="0"/>
              <a:t>Sovereign stress results in strong supply-driven </a:t>
            </a:r>
            <a:r>
              <a:rPr lang="en-GB" altLang="sr-Latn-RS" sz="2400" u="sng" smtClean="0"/>
              <a:t>reduction in credit access</a:t>
            </a:r>
            <a:r>
              <a:rPr lang="en-GB" altLang="sr-Latn-RS" sz="2400" smtClean="0"/>
              <a:t>.</a:t>
            </a:r>
          </a:p>
          <a:p>
            <a:pPr lvl="1"/>
            <a:r>
              <a:rPr lang="hr-HR" altLang="sr-Latn-RS" sz="2400" smtClean="0"/>
              <a:t>U</a:t>
            </a:r>
            <a:r>
              <a:rPr lang="en-GB" altLang="sr-Latn-RS" sz="2400" smtClean="0"/>
              <a:t>northodox monetary policy can </a:t>
            </a:r>
            <a:r>
              <a:rPr lang="en-GB" altLang="sr-Latn-RS" sz="2400" u="sng" smtClean="0"/>
              <a:t>partially reverse this effect</a:t>
            </a:r>
            <a:r>
              <a:rPr lang="en-GB" altLang="sr-Latn-RS" sz="2400" smtClean="0"/>
              <a:t>.</a:t>
            </a:r>
          </a:p>
          <a:p>
            <a:pPr lvl="1"/>
            <a:r>
              <a:rPr lang="en-GB" altLang="sr-Latn-RS" sz="2400" smtClean="0"/>
              <a:t>The announcement of the OMT Program has an </a:t>
            </a:r>
            <a:r>
              <a:rPr lang="en-GB" altLang="sr-Latn-RS" sz="2400" u="sng" smtClean="0"/>
              <a:t>immediate positive effect </a:t>
            </a:r>
            <a:r>
              <a:rPr lang="en-GB" altLang="sr-Latn-RS" sz="2400" smtClean="0"/>
              <a:t>on credit access.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slov 1"/>
          <p:cNvSpPr>
            <a:spLocks noGrp="1"/>
          </p:cNvSpPr>
          <p:nvPr>
            <p:ph type="title"/>
          </p:nvPr>
        </p:nvSpPr>
        <p:spPr/>
        <p:txBody>
          <a:bodyPr/>
          <a:lstStyle/>
          <a:p>
            <a:r>
              <a:rPr lang="en-GB" altLang="sr-Latn-RS" smtClean="0"/>
              <a:t>Political economy context of OMT</a:t>
            </a:r>
            <a:r>
              <a:rPr lang="hr-HR" altLang="sr-Latn-RS" smtClean="0"/>
              <a:t> (1)</a:t>
            </a:r>
            <a:endParaRPr lang="en-GB" altLang="sr-Latn-RS" smtClean="0"/>
          </a:p>
        </p:txBody>
      </p:sp>
      <p:sp>
        <p:nvSpPr>
          <p:cNvPr id="11267" name="Rezervirano mjesto sadržaja 2"/>
          <p:cNvSpPr>
            <a:spLocks noGrp="1"/>
          </p:cNvSpPr>
          <p:nvPr>
            <p:ph idx="1"/>
          </p:nvPr>
        </p:nvSpPr>
        <p:spPr>
          <a:xfrm>
            <a:off x="395288" y="1600200"/>
            <a:ext cx="8640762" cy="4530725"/>
          </a:xfrm>
        </p:spPr>
        <p:txBody>
          <a:bodyPr/>
          <a:lstStyle/>
          <a:p>
            <a:r>
              <a:rPr lang="en-GB" altLang="sr-Latn-RS" smtClean="0"/>
              <a:t>There was a lot of criticism that OMT are used primarily to save financial sector. </a:t>
            </a:r>
          </a:p>
          <a:p>
            <a:r>
              <a:rPr lang="en-GB" altLang="sr-Latn-RS" smtClean="0"/>
              <a:t>Eurozone bond rate spreads have narrowed after OMT started – leading some to think that the crisis is fading, but the narrowing is not due to an improvement in fundamentals – there is permanent need for structual reforms. </a:t>
            </a:r>
          </a:p>
          <a:p>
            <a:r>
              <a:rPr lang="en-GB" altLang="sr-Latn-RS" smtClean="0"/>
              <a:t>Where did the risk disappeared? – Actually risk is  transferred somewhere else. Maybe ECB?</a:t>
            </a:r>
          </a:p>
          <a:p>
            <a:r>
              <a:rPr lang="en-GB" altLang="sr-Latn-RS" smtClean="0"/>
              <a:t>The success of the ECB’s OMT programme shows the role that a central bank can play when it moves in the direction of accepting its role as a lender of last resort. (Wyplosz 2011)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slov 1"/>
          <p:cNvSpPr>
            <a:spLocks noGrp="1"/>
          </p:cNvSpPr>
          <p:nvPr>
            <p:ph type="title"/>
          </p:nvPr>
        </p:nvSpPr>
        <p:spPr/>
        <p:txBody>
          <a:bodyPr/>
          <a:lstStyle/>
          <a:p>
            <a:r>
              <a:rPr lang="en-GB" altLang="sr-Latn-RS" smtClean="0"/>
              <a:t>Political economy context of OMT</a:t>
            </a:r>
            <a:r>
              <a:rPr lang="hr-HR" altLang="sr-Latn-RS" smtClean="0"/>
              <a:t> (2)</a:t>
            </a:r>
          </a:p>
        </p:txBody>
      </p:sp>
      <p:sp>
        <p:nvSpPr>
          <p:cNvPr id="12291" name="Rezervirano mjesto sadržaja 2"/>
          <p:cNvSpPr>
            <a:spLocks noGrp="1"/>
          </p:cNvSpPr>
          <p:nvPr>
            <p:ph idx="1"/>
          </p:nvPr>
        </p:nvSpPr>
        <p:spPr/>
        <p:txBody>
          <a:bodyPr/>
          <a:lstStyle/>
          <a:p>
            <a:r>
              <a:rPr lang="en-GB" altLang="sr-Latn-RS" smtClean="0"/>
              <a:t>Mario Draghi, ECB President, said that “frankly, when you look at the data, it’s really very hard not to state that OMT has been probably the most successful monetary policy measure undertaken in recent times” (Draghi 2013).</a:t>
            </a:r>
          </a:p>
          <a:p>
            <a:r>
              <a:rPr lang="en-GB" altLang="sr-Latn-RS" smtClean="0"/>
              <a:t>This paper is one of the evidence </a:t>
            </a:r>
            <a:r>
              <a:rPr lang="hr-HR" altLang="sr-Latn-RS" smtClean="0"/>
              <a:t>that confirms</a:t>
            </a:r>
            <a:r>
              <a:rPr lang="en-GB" altLang="sr-Latn-RS" smtClean="0"/>
              <a:t> this statement</a:t>
            </a:r>
            <a:r>
              <a:rPr lang="hr-HR" altLang="sr-Latn-RS" smtClean="0"/>
              <a:t> </a:t>
            </a:r>
            <a:r>
              <a:rPr lang="en-GB" altLang="sr-Latn-RS" smtClean="0"/>
              <a:t>few years later.</a:t>
            </a:r>
          </a:p>
          <a:p>
            <a:pPr lvl="1"/>
            <a:r>
              <a:rPr lang="en-GB" altLang="sr-Latn-RS" smtClean="0"/>
              <a:t>„… impact of unconventional monetary policy, we find an immediate positive impact on access to finance in stressed countries during the first six months after the announcement of the ECB’s OMT Program.”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sr-Latn-RS" smtClean="0"/>
              <a:t>Overall paper assessment</a:t>
            </a:r>
          </a:p>
        </p:txBody>
      </p:sp>
      <p:sp>
        <p:nvSpPr>
          <p:cNvPr id="13315" name="Content Placeholder 2"/>
          <p:cNvSpPr>
            <a:spLocks noGrp="1"/>
          </p:cNvSpPr>
          <p:nvPr>
            <p:ph idx="1"/>
          </p:nvPr>
        </p:nvSpPr>
        <p:spPr/>
        <p:txBody>
          <a:bodyPr/>
          <a:lstStyle/>
          <a:p>
            <a:r>
              <a:rPr lang="en-GB" altLang="sr-Latn-RS" smtClean="0"/>
              <a:t>Topic very important for European economy especially for Euro area.</a:t>
            </a:r>
          </a:p>
          <a:p>
            <a:r>
              <a:rPr lang="en-GB" altLang="sr-Latn-RS" smtClean="0"/>
              <a:t>Product of a long </a:t>
            </a:r>
            <a:r>
              <a:rPr lang="hr-HR" altLang="sr-Latn-RS" smtClean="0"/>
              <a:t>and deep </a:t>
            </a:r>
            <a:r>
              <a:rPr lang="en-GB" altLang="sr-Latn-RS" smtClean="0"/>
              <a:t>research effort in European banking and European companies.</a:t>
            </a:r>
          </a:p>
          <a:p>
            <a:r>
              <a:rPr lang="en-GB" altLang="sr-Latn-RS" smtClean="0"/>
              <a:t>Quite an enjoyable reading.</a:t>
            </a:r>
          </a:p>
          <a:p>
            <a:r>
              <a:rPr lang="en-GB" altLang="sr-Latn-RS" smtClean="0"/>
              <a:t>There are lot of findings – exactly 22</a:t>
            </a:r>
          </a:p>
          <a:p>
            <a:r>
              <a:rPr lang="en-GB" altLang="sr-Latn-RS" smtClean="0"/>
              <a:t>Very clear presentation:</a:t>
            </a:r>
          </a:p>
          <a:p>
            <a:pPr lvl="1"/>
            <a:r>
              <a:rPr lang="en-GB" altLang="sr-Latn-RS" smtClean="0"/>
              <a:t>Provides clear and concise description of research (and there is lot of it!!!).</a:t>
            </a:r>
          </a:p>
          <a:p>
            <a:r>
              <a:rPr lang="en-GB" altLang="sr-Latn-RS" smtClean="0"/>
              <a:t>There optimal number of countries : five experienced sovereign debt stresss and six euro area that did not</a:t>
            </a:r>
            <a:r>
              <a:rPr lang="hr-HR" altLang="sr-Latn-RS" smtClean="0"/>
              <a:t> experience debt stress</a:t>
            </a:r>
            <a:r>
              <a:rPr lang="en-GB" altLang="sr-Latn-RS" smtClean="0"/>
              <a:t>.  </a:t>
            </a:r>
          </a:p>
          <a:p>
            <a:endParaRPr lang="en-GB" altLang="sr-Latn-R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sr-Latn-RS" smtClean="0"/>
              <a:t>Fundamental issues (I)</a:t>
            </a:r>
          </a:p>
        </p:txBody>
      </p:sp>
      <p:sp>
        <p:nvSpPr>
          <p:cNvPr id="15363" name="Rectangle 3"/>
          <p:cNvSpPr>
            <a:spLocks noGrp="1" noChangeArrowheads="1"/>
          </p:cNvSpPr>
          <p:nvPr>
            <p:ph type="body" idx="1"/>
          </p:nvPr>
        </p:nvSpPr>
        <p:spPr/>
        <p:txBody>
          <a:bodyPr/>
          <a:lstStyle/>
          <a:p>
            <a:r>
              <a:rPr lang="en-GB" altLang="sr-Latn-RS" b="1" smtClean="0"/>
              <a:t>There is very simplified monetary transmission channel which explain influence of OMT to SME –  </a:t>
            </a:r>
            <a:r>
              <a:rPr lang="hr-HR" altLang="sr-Latn-RS" b="1" smtClean="0"/>
              <a:t>only </a:t>
            </a:r>
            <a:r>
              <a:rPr lang="en-GB" altLang="sr-Latn-RS" b="1" smtClean="0"/>
              <a:t>bank lending channel. </a:t>
            </a:r>
          </a:p>
          <a:p>
            <a:r>
              <a:rPr lang="en-GB" altLang="sr-Latn-RS" smtClean="0"/>
              <a:t>What about other possible channels of influence?</a:t>
            </a:r>
          </a:p>
          <a:p>
            <a:pPr lvl="1"/>
            <a:r>
              <a:rPr lang="en-GB" altLang="sr-Latn-RS" smtClean="0"/>
              <a:t>Interest rate channel?</a:t>
            </a:r>
          </a:p>
          <a:p>
            <a:pPr lvl="1"/>
            <a:r>
              <a:rPr lang="en-GB" altLang="sr-Latn-RS" smtClean="0"/>
              <a:t>Asset price channel?</a:t>
            </a:r>
            <a:endParaRPr lang="hr-HR" altLang="sr-Latn-RS" smtClean="0"/>
          </a:p>
          <a:p>
            <a:pPr lvl="1"/>
            <a:r>
              <a:rPr lang="hr-HR" altLang="sr-Latn-RS" smtClean="0"/>
              <a:t>…</a:t>
            </a:r>
            <a:endParaRPr lang="en-GB" altLang="sr-Latn-RS" smtClean="0"/>
          </a:p>
          <a:p>
            <a:endParaRPr lang="en-GB" altLang="sr-Latn-R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sr-Latn-RS" smtClean="0"/>
              <a:t>Fundamental issues (I</a:t>
            </a:r>
            <a:r>
              <a:rPr lang="hr-HR" altLang="sr-Latn-RS" smtClean="0"/>
              <a:t>I</a:t>
            </a:r>
            <a:r>
              <a:rPr lang="en-US" altLang="sr-Latn-RS" smtClean="0"/>
              <a:t>)</a:t>
            </a:r>
          </a:p>
        </p:txBody>
      </p:sp>
      <p:sp>
        <p:nvSpPr>
          <p:cNvPr id="17411" name="Rectangle 3"/>
          <p:cNvSpPr>
            <a:spLocks noGrp="1" noChangeArrowheads="1"/>
          </p:cNvSpPr>
          <p:nvPr>
            <p:ph type="body" idx="1"/>
          </p:nvPr>
        </p:nvSpPr>
        <p:spPr/>
        <p:txBody>
          <a:bodyPr/>
          <a:lstStyle/>
          <a:p>
            <a:r>
              <a:rPr lang="en-GB" altLang="sr-Latn-RS" b="1" smtClean="0"/>
              <a:t>There is no mention of the situation in the banks in the observed period.</a:t>
            </a:r>
          </a:p>
          <a:p>
            <a:pPr lvl="1"/>
            <a:r>
              <a:rPr lang="en-GB" altLang="sr-Latn-RS" smtClean="0"/>
              <a:t>What about capital adequacy in banks in stressed countries and non-stressed countries?</a:t>
            </a:r>
          </a:p>
          <a:p>
            <a:pPr lvl="1"/>
            <a:r>
              <a:rPr lang="en-GB" altLang="sr-Latn-RS" smtClean="0"/>
              <a:t>How important is condition of banks on financing SMEs?</a:t>
            </a:r>
          </a:p>
          <a:p>
            <a:pPr lvl="1"/>
            <a:r>
              <a:rPr lang="en-GB" altLang="sr-Latn-RS" smtClean="0"/>
              <a:t>We are witnessing that macroprudentianl policy is very important in bank lending channel.</a:t>
            </a:r>
          </a:p>
          <a:p>
            <a:endParaRPr lang="en-GB" altLang="sr-Latn-R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Life L2"/>
        <a:ea typeface=""/>
        <a:cs typeface=""/>
      </a:majorFont>
      <a:minorFont>
        <a:latin typeface="Life L2"/>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7450</TotalTime>
  <Words>839</Words>
  <Application>Microsoft Office PowerPoint</Application>
  <PresentationFormat>On-screen Show (4:3)</PresentationFormat>
  <Paragraphs>67</Paragraphs>
  <Slides>15</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Verdana</vt:lpstr>
      <vt:lpstr>Arial</vt:lpstr>
      <vt:lpstr>Life L2</vt:lpstr>
      <vt:lpstr>Wingdings</vt:lpstr>
      <vt:lpstr>Level</vt:lpstr>
      <vt:lpstr>Sovereign Stress, Unconventional Monetary Policy, and SMEs' Access to Finance </vt:lpstr>
      <vt:lpstr>Disclamers</vt:lpstr>
      <vt:lpstr>What the story is all about?</vt:lpstr>
      <vt:lpstr>What the story is all about?</vt:lpstr>
      <vt:lpstr>Political economy context of OMT (1)</vt:lpstr>
      <vt:lpstr>Political economy context of OMT (2)</vt:lpstr>
      <vt:lpstr>Overall paper assessment</vt:lpstr>
      <vt:lpstr>Fundamental issues (I)</vt:lpstr>
      <vt:lpstr>Fundamental issues (II)</vt:lpstr>
      <vt:lpstr>Fundamental issues (III)</vt:lpstr>
      <vt:lpstr>When it comes to loans and bank channel…</vt:lpstr>
      <vt:lpstr>In comparison with the rest of world there is small doubt about success of OMT… </vt:lpstr>
      <vt:lpstr>Summing up</vt:lpstr>
      <vt:lpstr>A final point on the role of banks after financial crisis…</vt:lpstr>
      <vt:lpstr>PowerPoint Presentation</vt:lpstr>
    </vt:vector>
  </TitlesOfParts>
  <Company>HNB</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Ante Žigman</dc:creator>
  <cp:lastModifiedBy>Svjetlana Čolak</cp:lastModifiedBy>
  <cp:revision>386</cp:revision>
  <dcterms:created xsi:type="dcterms:W3CDTF">2004-06-09T08:54:16Z</dcterms:created>
  <dcterms:modified xsi:type="dcterms:W3CDTF">2016-06-30T08:04:37Z</dcterms:modified>
</cp:coreProperties>
</file>