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3" r:id="rId2"/>
    <p:sldId id="302" r:id="rId3"/>
    <p:sldId id="307" r:id="rId4"/>
    <p:sldId id="305" r:id="rId5"/>
    <p:sldId id="309" r:id="rId6"/>
    <p:sldId id="308" r:id="rId7"/>
    <p:sldId id="317" r:id="rId8"/>
    <p:sldId id="318" r:id="rId9"/>
    <p:sldId id="297" r:id="rId10"/>
    <p:sldId id="298" r:id="rId11"/>
    <p:sldId id="311" r:id="rId12"/>
    <p:sldId id="321" r:id="rId13"/>
    <p:sldId id="324" r:id="rId14"/>
    <p:sldId id="319" r:id="rId15"/>
    <p:sldId id="290" r:id="rId16"/>
    <p:sldId id="291" r:id="rId17"/>
    <p:sldId id="292" r:id="rId18"/>
    <p:sldId id="293" r:id="rId19"/>
    <p:sldId id="294" r:id="rId20"/>
    <p:sldId id="304" r:id="rId21"/>
    <p:sldId id="320" r:id="rId22"/>
    <p:sldId id="306" r:id="rId23"/>
    <p:sldId id="271" r:id="rId24"/>
    <p:sldId id="274" r:id="rId25"/>
    <p:sldId id="264" r:id="rId26"/>
    <p:sldId id="312" r:id="rId27"/>
    <p:sldId id="32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3275" autoAdjust="0"/>
  </p:normalViewPr>
  <p:slideViewPr>
    <p:cSldViewPr snapToGrid="0">
      <p:cViewPr varScale="1">
        <p:scale>
          <a:sx n="58" d="100"/>
          <a:sy n="58" d="100"/>
        </p:scale>
        <p:origin x="984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00B0F0"/>
                </a:solidFill>
              </a:ln>
              <a:effectLst/>
            </c:spPr>
          </c:dPt>
          <c:cat>
            <c:strRef>
              <c:f>Sheet2!$A$2:$A$11</c:f>
              <c:strCache>
                <c:ptCount val="10"/>
                <c:pt idx="0">
                  <c:v>          United States</c:v>
                </c:pt>
                <c:pt idx="1">
                  <c:v>          France</c:v>
                </c:pt>
                <c:pt idx="2">
                  <c:v>          South Africa</c:v>
                </c:pt>
                <c:pt idx="3">
                  <c:v>          United Arab Emirates</c:v>
                </c:pt>
                <c:pt idx="4">
                  <c:v>          Norway</c:v>
                </c:pt>
                <c:pt idx="5">
                  <c:v>          Russia</c:v>
                </c:pt>
                <c:pt idx="6">
                  <c:v>          Iran </c:v>
                </c:pt>
                <c:pt idx="7">
                  <c:v>Algeria</c:v>
                </c:pt>
                <c:pt idx="8">
                  <c:v>          Saudi Arabia</c:v>
                </c:pt>
                <c:pt idx="9">
                  <c:v>          Nigeria</c:v>
                </c:pt>
              </c:strCache>
            </c:strRef>
          </c:cat>
          <c:val>
            <c:numRef>
              <c:f>Sheet2!$B$2:$B$11</c:f>
              <c:numCache>
                <c:formatCode>General</c:formatCode>
                <c:ptCount val="10"/>
                <c:pt idx="0">
                  <c:v>0.23100000000000001</c:v>
                </c:pt>
                <c:pt idx="1">
                  <c:v>0.26200000000000001</c:v>
                </c:pt>
                <c:pt idx="2">
                  <c:v>0.50900000000000001</c:v>
                </c:pt>
                <c:pt idx="3">
                  <c:v>0.69699999999999995</c:v>
                </c:pt>
                <c:pt idx="4">
                  <c:v>0.64100000000000001</c:v>
                </c:pt>
                <c:pt idx="5">
                  <c:v>0.67300000000000004</c:v>
                </c:pt>
                <c:pt idx="6">
                  <c:v>0.71799999999999997</c:v>
                </c:pt>
                <c:pt idx="7">
                  <c:v>0.82499999999999996</c:v>
                </c:pt>
                <c:pt idx="8">
                  <c:v>0.83299999999999996</c:v>
                </c:pt>
                <c:pt idx="9">
                  <c:v>0.88900000000000001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Sheet2!$A$2:$A$11</c:f>
              <c:strCache>
                <c:ptCount val="10"/>
                <c:pt idx="0">
                  <c:v>          United States</c:v>
                </c:pt>
                <c:pt idx="1">
                  <c:v>          France</c:v>
                </c:pt>
                <c:pt idx="2">
                  <c:v>          South Africa</c:v>
                </c:pt>
                <c:pt idx="3">
                  <c:v>          United Arab Emirates</c:v>
                </c:pt>
                <c:pt idx="4">
                  <c:v>          Norway</c:v>
                </c:pt>
                <c:pt idx="5">
                  <c:v>          Russia</c:v>
                </c:pt>
                <c:pt idx="6">
                  <c:v>          Iran </c:v>
                </c:pt>
                <c:pt idx="7">
                  <c:v>Algeria</c:v>
                </c:pt>
                <c:pt idx="8">
                  <c:v>          Saudi Arabia</c:v>
                </c:pt>
                <c:pt idx="9">
                  <c:v>          Nigeria</c:v>
                </c:pt>
              </c:strCache>
            </c:strRef>
          </c:cat>
          <c:val>
            <c:numRef>
              <c:f>Sheet2!$C$2:$C$11</c:f>
              <c:numCache>
                <c:formatCode>General</c:formatCode>
                <c:ptCount val="10"/>
                <c:pt idx="0">
                  <c:v>0.252</c:v>
                </c:pt>
                <c:pt idx="1">
                  <c:v>0.34200000000000003</c:v>
                </c:pt>
                <c:pt idx="2">
                  <c:v>0.52400000000000002</c:v>
                </c:pt>
                <c:pt idx="3">
                  <c:v>0.55000000000000004</c:v>
                </c:pt>
                <c:pt idx="4">
                  <c:v>0.61599999999999999</c:v>
                </c:pt>
                <c:pt idx="5">
                  <c:v>0.62</c:v>
                </c:pt>
                <c:pt idx="6">
                  <c:v>0.74</c:v>
                </c:pt>
                <c:pt idx="7">
                  <c:v>0.74299999999999999</c:v>
                </c:pt>
                <c:pt idx="8">
                  <c:v>0.77200000000000002</c:v>
                </c:pt>
                <c:pt idx="9">
                  <c:v>0.81200000000000006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6674384"/>
        <c:axId val="336675952"/>
      </c:barChart>
      <c:catAx>
        <c:axId val="33667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675952"/>
        <c:crosses val="autoZero"/>
        <c:auto val="1"/>
        <c:lblAlgn val="ctr"/>
        <c:lblOffset val="100"/>
        <c:noMultiLvlLbl val="0"/>
      </c:catAx>
      <c:valAx>
        <c:axId val="33667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67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[API_EN.ATM.CO2E.PC_DS2_en_excel_v2.xls]Data!$B$1</c:f>
              <c:strCache>
                <c:ptCount val="1"/>
                <c:pt idx="0">
                  <c:v>1992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[API_EN.ATM.CO2E.PC_DS2_en_excel_v2.xls]Data!$A$2:$A$11</c:f>
              <c:strCache>
                <c:ptCount val="10"/>
                <c:pt idx="0">
                  <c:v>Nigeria</c:v>
                </c:pt>
                <c:pt idx="1">
                  <c:v>Algeria</c:v>
                </c:pt>
                <c:pt idx="2">
                  <c:v>France</c:v>
                </c:pt>
                <c:pt idx="3">
                  <c:v>Iran</c:v>
                </c:pt>
                <c:pt idx="4">
                  <c:v>Norway</c:v>
                </c:pt>
                <c:pt idx="5">
                  <c:v>South Africa</c:v>
                </c:pt>
                <c:pt idx="6">
                  <c:v>Russia</c:v>
                </c:pt>
                <c:pt idx="7">
                  <c:v>United States</c:v>
                </c:pt>
                <c:pt idx="8">
                  <c:v>Saudi Arabia</c:v>
                </c:pt>
                <c:pt idx="9">
                  <c:v>United Arab Emirates</c:v>
                </c:pt>
              </c:strCache>
            </c:strRef>
          </c:cat>
          <c:val>
            <c:numRef>
              <c:f>[API_EN.ATM.CO2E.PC_DS2_en_excel_v2.xls]Data!$B$2:$B$11</c:f>
              <c:numCache>
                <c:formatCode>General</c:formatCode>
                <c:ptCount val="10"/>
                <c:pt idx="0">
                  <c:v>0.64501752208898211</c:v>
                </c:pt>
                <c:pt idx="1">
                  <c:v>3.0144470822015195</c:v>
                </c:pt>
                <c:pt idx="2">
                  <c:v>6.2160129367590296</c:v>
                </c:pt>
                <c:pt idx="3">
                  <c:v>3.9407093216889244</c:v>
                </c:pt>
                <c:pt idx="4">
                  <c:v>6.9183982086603653</c:v>
                </c:pt>
                <c:pt idx="5">
                  <c:v>8.3896551661169863</c:v>
                </c:pt>
                <c:pt idx="6">
                  <c:v>14.001306357565118</c:v>
                </c:pt>
                <c:pt idx="7">
                  <c:v>19.14555575913985</c:v>
                </c:pt>
                <c:pt idx="8">
                  <c:v>16.411428832206042</c:v>
                </c:pt>
                <c:pt idx="9">
                  <c:v>28.794559126385455</c:v>
                </c:pt>
              </c:numCache>
            </c:numRef>
          </c:val>
        </c:ser>
        <c:ser>
          <c:idx val="1"/>
          <c:order val="1"/>
          <c:tx>
            <c:strRef>
              <c:f>[API_EN.ATM.CO2E.PC_DS2_en_excel_v2.xls]Data!$C$1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[API_EN.ATM.CO2E.PC_DS2_en_excel_v2.xls]Data!$A$2:$A$11</c:f>
              <c:strCache>
                <c:ptCount val="10"/>
                <c:pt idx="0">
                  <c:v>Nigeria</c:v>
                </c:pt>
                <c:pt idx="1">
                  <c:v>Algeria</c:v>
                </c:pt>
                <c:pt idx="2">
                  <c:v>France</c:v>
                </c:pt>
                <c:pt idx="3">
                  <c:v>Iran</c:v>
                </c:pt>
                <c:pt idx="4">
                  <c:v>Norway</c:v>
                </c:pt>
                <c:pt idx="5">
                  <c:v>South Africa</c:v>
                </c:pt>
                <c:pt idx="6">
                  <c:v>Russia</c:v>
                </c:pt>
                <c:pt idx="7">
                  <c:v>United States</c:v>
                </c:pt>
                <c:pt idx="8">
                  <c:v>Saudi Arabia</c:v>
                </c:pt>
                <c:pt idx="9">
                  <c:v>United Arab Emirates</c:v>
                </c:pt>
              </c:strCache>
            </c:strRef>
          </c:cat>
          <c:val>
            <c:numRef>
              <c:f>[API_EN.ATM.CO2E.PC_DS2_en_excel_v2.xls]Data!$C$2:$C$11</c:f>
              <c:numCache>
                <c:formatCode>General</c:formatCode>
                <c:ptCount val="10"/>
                <c:pt idx="0">
                  <c:v>0.53749756007896632</c:v>
                </c:pt>
                <c:pt idx="1">
                  <c:v>3.3160378920662974</c:v>
                </c:pt>
                <c:pt idx="2">
                  <c:v>5.1850434239279943</c:v>
                </c:pt>
                <c:pt idx="3">
                  <c:v>7.8021450934943584</c:v>
                </c:pt>
                <c:pt idx="4">
                  <c:v>9.1928790685729798</c:v>
                </c:pt>
                <c:pt idx="5">
                  <c:v>9.2572164722384684</c:v>
                </c:pt>
                <c:pt idx="6">
                  <c:v>12.647328232506254</c:v>
                </c:pt>
                <c:pt idx="7">
                  <c:v>17.02021633840285</c:v>
                </c:pt>
                <c:pt idx="8">
                  <c:v>18.072450717888895</c:v>
                </c:pt>
                <c:pt idx="9">
                  <c:v>20.433837619560187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122944"/>
        <c:axId val="456126080"/>
      </c:barChart>
      <c:catAx>
        <c:axId val="45612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126080"/>
        <c:crosses val="autoZero"/>
        <c:auto val="1"/>
        <c:lblAlgn val="ctr"/>
        <c:lblOffset val="100"/>
        <c:noMultiLvlLbl val="0"/>
      </c:catAx>
      <c:valAx>
        <c:axId val="45612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12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51112579863406038"/>
                  <c:y val="0.2139712002500928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Sheet6!$D$2:$D$171</c:f>
              <c:numCache>
                <c:formatCode>General</c:formatCode>
                <c:ptCount val="170"/>
                <c:pt idx="0">
                  <c:v>3.574673877551021</c:v>
                </c:pt>
                <c:pt idx="1">
                  <c:v>5.4278342857142823</c:v>
                </c:pt>
                <c:pt idx="2">
                  <c:v>3.0629471428571433</c:v>
                </c:pt>
                <c:pt idx="3">
                  <c:v>4.8980925531914892</c:v>
                </c:pt>
                <c:pt idx="4">
                  <c:v>3.6203205263157896</c:v>
                </c:pt>
                <c:pt idx="5">
                  <c:v>4.1703137209302321</c:v>
                </c:pt>
                <c:pt idx="6">
                  <c:v>2.4164012244897952</c:v>
                </c:pt>
                <c:pt idx="7">
                  <c:v>1.4129646938775511</c:v>
                </c:pt>
                <c:pt idx="8">
                  <c:v>4.491409473684211</c:v>
                </c:pt>
                <c:pt idx="9">
                  <c:v>5.0940469387755103</c:v>
                </c:pt>
                <c:pt idx="10">
                  <c:v>1.3549543243243245</c:v>
                </c:pt>
                <c:pt idx="11">
                  <c:v>4.0843757142857138</c:v>
                </c:pt>
                <c:pt idx="12">
                  <c:v>4.4532118367346936</c:v>
                </c:pt>
                <c:pt idx="13">
                  <c:v>4.331826153846154</c:v>
                </c:pt>
                <c:pt idx="14">
                  <c:v>1.9878808163265302</c:v>
                </c:pt>
                <c:pt idx="15">
                  <c:v>3.7250034693877567</c:v>
                </c:pt>
                <c:pt idx="16">
                  <c:v>4.0252722448979599</c:v>
                </c:pt>
                <c:pt idx="17">
                  <c:v>2.3790036842105269</c:v>
                </c:pt>
                <c:pt idx="18">
                  <c:v>3.5496721052631579</c:v>
                </c:pt>
                <c:pt idx="19">
                  <c:v>4.034044166666666</c:v>
                </c:pt>
                <c:pt idx="20">
                  <c:v>4.4086553061224505</c:v>
                </c:pt>
                <c:pt idx="21">
                  <c:v>3.8462602040816329</c:v>
                </c:pt>
                <c:pt idx="22">
                  <c:v>2.4235836734693867</c:v>
                </c:pt>
                <c:pt idx="23">
                  <c:v>2.9609904081632652</c:v>
                </c:pt>
                <c:pt idx="24">
                  <c:v>4.6468720408163273</c:v>
                </c:pt>
                <c:pt idx="25">
                  <c:v>2.0965810204081632</c:v>
                </c:pt>
                <c:pt idx="26">
                  <c:v>1.7931104081632656</c:v>
                </c:pt>
                <c:pt idx="27">
                  <c:v>3.7226206122448975</c:v>
                </c:pt>
                <c:pt idx="28">
                  <c:v>1.9090191836734693</c:v>
                </c:pt>
                <c:pt idx="29">
                  <c:v>3.8495300000000001</c:v>
                </c:pt>
                <c:pt idx="30">
                  <c:v>4.1388757142857111</c:v>
                </c:pt>
                <c:pt idx="31">
                  <c:v>5.0405473469387756</c:v>
                </c:pt>
                <c:pt idx="32">
                  <c:v>3.7436748979591843</c:v>
                </c:pt>
                <c:pt idx="33">
                  <c:v>4.5502463265306128</c:v>
                </c:pt>
                <c:pt idx="34">
                  <c:v>4.0956170454545466</c:v>
                </c:pt>
                <c:pt idx="35">
                  <c:v>3.575427346938775</c:v>
                </c:pt>
                <c:pt idx="36">
                  <c:v>4.4076446938775513</c:v>
                </c:pt>
                <c:pt idx="37">
                  <c:v>2.7265791836734703</c:v>
                </c:pt>
                <c:pt idx="38">
                  <c:v>1.5575105555555555</c:v>
                </c:pt>
                <c:pt idx="39">
                  <c:v>1.4062500000000002</c:v>
                </c:pt>
                <c:pt idx="40">
                  <c:v>4.3724699999999999</c:v>
                </c:pt>
                <c:pt idx="41">
                  <c:v>1.6303422448979594</c:v>
                </c:pt>
                <c:pt idx="42">
                  <c:v>3.5033828571428574</c:v>
                </c:pt>
                <c:pt idx="43">
                  <c:v>5.0877118367346936</c:v>
                </c:pt>
                <c:pt idx="44">
                  <c:v>4.3741979591836726</c:v>
                </c:pt>
                <c:pt idx="45">
                  <c:v>3.614043265306123</c:v>
                </c:pt>
                <c:pt idx="46">
                  <c:v>3.3837588888888894</c:v>
                </c:pt>
                <c:pt idx="47">
                  <c:v>1.645585714285714</c:v>
                </c:pt>
                <c:pt idx="48">
                  <c:v>2.0514678947368421</c:v>
                </c:pt>
                <c:pt idx="49">
                  <c:v>4.1958422222222209</c:v>
                </c:pt>
                <c:pt idx="50">
                  <c:v>2.2953514285714287</c:v>
                </c:pt>
                <c:pt idx="51">
                  <c:v>3.8533453061224483</c:v>
                </c:pt>
                <c:pt idx="52">
                  <c:v>1.2676189591836733</c:v>
                </c:pt>
                <c:pt idx="53">
                  <c:v>5.1863279591836742</c:v>
                </c:pt>
                <c:pt idx="54">
                  <c:v>1.459897346938775</c:v>
                </c:pt>
                <c:pt idx="55">
                  <c:v>2.9148589473684212</c:v>
                </c:pt>
                <c:pt idx="56">
                  <c:v>4.3491873469387734</c:v>
                </c:pt>
                <c:pt idx="57">
                  <c:v>5.0950367346938776</c:v>
                </c:pt>
                <c:pt idx="58">
                  <c:v>4.3173708163265312</c:v>
                </c:pt>
                <c:pt idx="59">
                  <c:v>4.474901428571429</c:v>
                </c:pt>
                <c:pt idx="60">
                  <c:v>5.1701285714285703</c:v>
                </c:pt>
                <c:pt idx="61">
                  <c:v>2.2494528571428574</c:v>
                </c:pt>
                <c:pt idx="62">
                  <c:v>4.090919069767442</c:v>
                </c:pt>
                <c:pt idx="63">
                  <c:v>3.1772357142857151</c:v>
                </c:pt>
                <c:pt idx="64">
                  <c:v>4.1273004081632649</c:v>
                </c:pt>
                <c:pt idx="65">
                  <c:v>2.4905077551020409</c:v>
                </c:pt>
                <c:pt idx="66">
                  <c:v>3.8166599999999997</c:v>
                </c:pt>
                <c:pt idx="67">
                  <c:v>1.864470526315789</c:v>
                </c:pt>
                <c:pt idx="68">
                  <c:v>3.8352359183673479</c:v>
                </c:pt>
                <c:pt idx="69">
                  <c:v>1.7717177551020411</c:v>
                </c:pt>
                <c:pt idx="70">
                  <c:v>3.3363302040816318</c:v>
                </c:pt>
                <c:pt idx="71">
                  <c:v>2.2253161224489793</c:v>
                </c:pt>
                <c:pt idx="72">
                  <c:v>2.3541679591836733</c:v>
                </c:pt>
                <c:pt idx="73">
                  <c:v>5.4445699999999988</c:v>
                </c:pt>
                <c:pt idx="74">
                  <c:v>6.1178344897959169</c:v>
                </c:pt>
                <c:pt idx="75">
                  <c:v>4.1485120408163265</c:v>
                </c:pt>
                <c:pt idx="76">
                  <c:v>2.8086193877551033</c:v>
                </c:pt>
                <c:pt idx="77">
                  <c:v>1.3968497959183677</c:v>
                </c:pt>
                <c:pt idx="78">
                  <c:v>4.1579144897959184</c:v>
                </c:pt>
                <c:pt idx="79">
                  <c:v>2.8074889795918367</c:v>
                </c:pt>
                <c:pt idx="80">
                  <c:v>1.9317306122448978</c:v>
                </c:pt>
                <c:pt idx="81">
                  <c:v>3.6918178947368423</c:v>
                </c:pt>
                <c:pt idx="82">
                  <c:v>3.1147681632653055</c:v>
                </c:pt>
                <c:pt idx="83">
                  <c:v>2.7823457894736841</c:v>
                </c:pt>
                <c:pt idx="84">
                  <c:v>4.2409691836734691</c:v>
                </c:pt>
                <c:pt idx="85">
                  <c:v>5.3053451219512189</c:v>
                </c:pt>
                <c:pt idx="86">
                  <c:v>4.0900730000000003</c:v>
                </c:pt>
                <c:pt idx="87">
                  <c:v>2.2934838775510196</c:v>
                </c:pt>
                <c:pt idx="88">
                  <c:v>5.3235691836734693</c:v>
                </c:pt>
                <c:pt idx="89">
                  <c:v>4.0446428571428568</c:v>
                </c:pt>
                <c:pt idx="90">
                  <c:v>2.3593506122448979</c:v>
                </c:pt>
                <c:pt idx="91">
                  <c:v>4.9469002040816319</c:v>
                </c:pt>
                <c:pt idx="92">
                  <c:v>6.0104171428571425</c:v>
                </c:pt>
                <c:pt idx="93">
                  <c:v>4.5927644186046512</c:v>
                </c:pt>
                <c:pt idx="94">
                  <c:v>3.8786875510204082</c:v>
                </c:pt>
                <c:pt idx="95">
                  <c:v>1.9901215789473683</c:v>
                </c:pt>
                <c:pt idx="96">
                  <c:v>2.1798684210526313</c:v>
                </c:pt>
                <c:pt idx="97">
                  <c:v>4.2835708163265309</c:v>
                </c:pt>
                <c:pt idx="98">
                  <c:v>3.2190093877551025</c:v>
                </c:pt>
                <c:pt idx="99">
                  <c:v>2.7759431578947371</c:v>
                </c:pt>
                <c:pt idx="100">
                  <c:v>3.7349730612244891</c:v>
                </c:pt>
                <c:pt idx="101">
                  <c:v>4.8892579069767432</c:v>
                </c:pt>
                <c:pt idx="102">
                  <c:v>2.5569808163265306</c:v>
                </c:pt>
                <c:pt idx="103">
                  <c:v>2.6710849999999997</c:v>
                </c:pt>
                <c:pt idx="104">
                  <c:v>4.5455563265306118</c:v>
                </c:pt>
                <c:pt idx="105">
                  <c:v>3.3547963265306122</c:v>
                </c:pt>
                <c:pt idx="106">
                  <c:v>4.2558014285714272</c:v>
                </c:pt>
                <c:pt idx="107">
                  <c:v>3.5050079591836734</c:v>
                </c:pt>
                <c:pt idx="108">
                  <c:v>5.1202036734693861</c:v>
                </c:pt>
                <c:pt idx="109">
                  <c:v>4.3152783673469388</c:v>
                </c:pt>
                <c:pt idx="110">
                  <c:v>4.6556249999999997</c:v>
                </c:pt>
                <c:pt idx="111">
                  <c:v>3.1411980851063839</c:v>
                </c:pt>
                <c:pt idx="112">
                  <c:v>5.0562032653061229</c:v>
                </c:pt>
                <c:pt idx="113">
                  <c:v>5.5623918367346947</c:v>
                </c:pt>
                <c:pt idx="114">
                  <c:v>3.5745863265306128</c:v>
                </c:pt>
                <c:pt idx="115">
                  <c:v>1.2328281836734694</c:v>
                </c:pt>
                <c:pt idx="116">
                  <c:v>2.7679255102040825</c:v>
                </c:pt>
                <c:pt idx="117">
                  <c:v>3.273976734693878</c:v>
                </c:pt>
                <c:pt idx="118">
                  <c:v>2.6685108163265303</c:v>
                </c:pt>
                <c:pt idx="119">
                  <c:v>5.5692273469387779</c:v>
                </c:pt>
                <c:pt idx="120">
                  <c:v>3.2485865306122448</c:v>
                </c:pt>
                <c:pt idx="121">
                  <c:v>3.1123591836734699</c:v>
                </c:pt>
                <c:pt idx="122">
                  <c:v>3.2369602040816323</c:v>
                </c:pt>
                <c:pt idx="123">
                  <c:v>3.2239075510204072</c:v>
                </c:pt>
                <c:pt idx="124">
                  <c:v>3.9824499999999987</c:v>
                </c:pt>
                <c:pt idx="125">
                  <c:v>1.9227126530612244</c:v>
                </c:pt>
                <c:pt idx="126">
                  <c:v>1.9990324489795921</c:v>
                </c:pt>
                <c:pt idx="127">
                  <c:v>3.5447583673469394</c:v>
                </c:pt>
                <c:pt idx="128">
                  <c:v>5.5083016326530592</c:v>
                </c:pt>
                <c:pt idx="129">
                  <c:v>2.2752816326530612</c:v>
                </c:pt>
                <c:pt idx="130">
                  <c:v>2.9418136842105267</c:v>
                </c:pt>
                <c:pt idx="131">
                  <c:v>4.9945197916666659</c:v>
                </c:pt>
                <c:pt idx="132">
                  <c:v>5.5867993877551037</c:v>
                </c:pt>
                <c:pt idx="133">
                  <c:v>4.4546883673469395</c:v>
                </c:pt>
                <c:pt idx="134">
                  <c:v>3.4369989795918365</c:v>
                </c:pt>
                <c:pt idx="135">
                  <c:v>2.6632671428571428</c:v>
                </c:pt>
                <c:pt idx="136">
                  <c:v>4.4303151219512191</c:v>
                </c:pt>
                <c:pt idx="137">
                  <c:v>4.0858667346938766</c:v>
                </c:pt>
                <c:pt idx="138">
                  <c:v>3.6491357142857148</c:v>
                </c:pt>
                <c:pt idx="139">
                  <c:v>1.8318636842105265</c:v>
                </c:pt>
                <c:pt idx="140">
                  <c:v>4.5195281395348852</c:v>
                </c:pt>
                <c:pt idx="141">
                  <c:v>4.5657181632653066</c:v>
                </c:pt>
                <c:pt idx="142">
                  <c:v>1.9436316666666669</c:v>
                </c:pt>
                <c:pt idx="143">
                  <c:v>1.825643157894737</c:v>
                </c:pt>
                <c:pt idx="144">
                  <c:v>1.743281020408163</c:v>
                </c:pt>
                <c:pt idx="145">
                  <c:v>4.6915265116279068</c:v>
                </c:pt>
                <c:pt idx="146">
                  <c:v>5.3611371428571424</c:v>
                </c:pt>
                <c:pt idx="147">
                  <c:v>4.1489575510204073</c:v>
                </c:pt>
                <c:pt idx="148">
                  <c:v>2.589290612244898</c:v>
                </c:pt>
                <c:pt idx="149">
                  <c:v>4.2815526315789478</c:v>
                </c:pt>
                <c:pt idx="150">
                  <c:v>4.9649521052631576</c:v>
                </c:pt>
                <c:pt idx="151">
                  <c:v>3.7776395121951216</c:v>
                </c:pt>
                <c:pt idx="152">
                  <c:v>3.9614685714285711</c:v>
                </c:pt>
                <c:pt idx="153">
                  <c:v>3.3201379591836737</c:v>
                </c:pt>
                <c:pt idx="154">
                  <c:v>2.5159255102040823</c:v>
                </c:pt>
                <c:pt idx="155">
                  <c:v>3.3467978260869558</c:v>
                </c:pt>
                <c:pt idx="156">
                  <c:v>4.8238571428571433</c:v>
                </c:pt>
                <c:pt idx="157">
                  <c:v>1.9640173684210522</c:v>
                </c:pt>
                <c:pt idx="158">
                  <c:v>2.7344308163265301</c:v>
                </c:pt>
                <c:pt idx="159">
                  <c:v>1.4342622448979594</c:v>
                </c:pt>
                <c:pt idx="160">
                  <c:v>3.9732831578947359</c:v>
                </c:pt>
                <c:pt idx="161">
                  <c:v>4.1680641463414636</c:v>
                </c:pt>
                <c:pt idx="162">
                  <c:v>4.7622536734693881</c:v>
                </c:pt>
                <c:pt idx="163">
                  <c:v>3.2546788888888885</c:v>
                </c:pt>
                <c:pt idx="164">
                  <c:v>4.1075014285714282</c:v>
                </c:pt>
                <c:pt idx="165">
                  <c:v>4.5578193877551021</c:v>
                </c:pt>
                <c:pt idx="166">
                  <c:v>2.2092463265306117</c:v>
                </c:pt>
                <c:pt idx="167">
                  <c:v>5.0356669565217391</c:v>
                </c:pt>
                <c:pt idx="168">
                  <c:v>3.1997313043478273</c:v>
                </c:pt>
                <c:pt idx="169">
                  <c:v>4.2879700000000014</c:v>
                </c:pt>
              </c:numCache>
            </c:numRef>
          </c:xVal>
          <c:yVal>
            <c:numRef>
              <c:f>Sheet6!$E$2:$E$171</c:f>
              <c:numCache>
                <c:formatCode>General</c:formatCode>
                <c:ptCount val="170"/>
                <c:pt idx="0">
                  <c:v>7.5806997522245627</c:v>
                </c:pt>
                <c:pt idx="1">
                  <c:v>8.7856924444512448</c:v>
                </c:pt>
                <c:pt idx="2">
                  <c:v>9.2360081187247598</c:v>
                </c:pt>
                <c:pt idx="3">
                  <c:v>11.101492585082273</c:v>
                </c:pt>
                <c:pt idx="4">
                  <c:v>9.0466442793053936</c:v>
                </c:pt>
                <c:pt idx="5">
                  <c:v>9.9579757378201972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6.6463905148477291</c:v>
                </c:pt>
                <c:pt idx="10">
                  <c:v>10.669652825832646</c:v>
                </c:pt>
                <c:pt idx="11">
                  <c:v>7.5229409180723703</c:v>
                </c:pt>
                <c:pt idx="12">
                  <c:v>7.4085305668946262</c:v>
                </c:pt>
                <c:pt idx="13">
                  <c:v>8.1107275829744889</c:v>
                </c:pt>
                <c:pt idx="14">
                  <c:v>9.6709247793054267</c:v>
                </c:pt>
                <c:pt idx="15">
                  <c:v>10.536088233228039</c:v>
                </c:pt>
                <c:pt idx="16">
                  <c:v>10.011893426379915</c:v>
                </c:pt>
                <c:pt idx="17">
                  <c:v>9.2143323932457211</c:v>
                </c:pt>
                <c:pt idx="18">
                  <c:v>9.7762222014902527</c:v>
                </c:pt>
                <c:pt idx="19">
                  <c:v>8.9345868703896762</c:v>
                </c:pt>
                <c:pt idx="20">
                  <c:v>11.10585907549509</c:v>
                </c:pt>
                <c:pt idx="21">
                  <c:v>8.746716349694486</c:v>
                </c:pt>
                <c:pt idx="22">
                  <c:v>9.6543849620518216</c:v>
                </c:pt>
                <c:pt idx="23">
                  <c:v>9.6044074351319786</c:v>
                </c:pt>
                <c:pt idx="24">
                  <c:v>6.3969296552161463</c:v>
                </c:pt>
                <c:pt idx="25">
                  <c:v>10.678214720088496</c:v>
                </c:pt>
                <c:pt idx="26">
                  <c:v>10.995410853053441</c:v>
                </c:pt>
                <c:pt idx="27">
                  <c:v>9.979522238812125</c:v>
                </c:pt>
                <c:pt idx="28">
                  <c:v>9.4826549672968419</c:v>
                </c:pt>
                <c:pt idx="29">
                  <c:v>8.0551577318196781</c:v>
                </c:pt>
                <c:pt idx="30">
                  <c:v>7.9861648603327273</c:v>
                </c:pt>
                <c:pt idx="31">
                  <c:v>8.5525603352535295</c:v>
                </c:pt>
                <c:pt idx="32">
                  <c:v>9.4649825903497629</c:v>
                </c:pt>
                <c:pt idx="33">
                  <c:v>7.3065313989395051</c:v>
                </c:pt>
                <c:pt idx="34">
                  <c:v>8.7306903656786421</c:v>
                </c:pt>
                <c:pt idx="35">
                  <c:v>9.5763714108389397</c:v>
                </c:pt>
                <c:pt idx="36">
                  <c:v>9.8325284635956347</c:v>
                </c:pt>
                <c:pt idx="37">
                  <c:v>10.302263672493496</c:v>
                </c:pt>
                <c:pt idx="38">
                  <c:v>10.202480416133776</c:v>
                </c:pt>
                <c:pt idx="39">
                  <c:v>10.754492817711654</c:v>
                </c:pt>
                <c:pt idx="40">
                  <c:v>9.2398991742177277</c:v>
                </c:pt>
                <c:pt idx="41">
                  <c:v>10.739868901181982</c:v>
                </c:pt>
                <c:pt idx="42">
                  <c:v>9.4414520929395689</c:v>
                </c:pt>
                <c:pt idx="43">
                  <c:v>9.538204234060796</c:v>
                </c:pt>
                <c:pt idx="44">
                  <c:v>9.3209868920632459</c:v>
                </c:pt>
                <c:pt idx="45">
                  <c:v>9.2360081187247598</c:v>
                </c:pt>
                <c:pt idx="46">
                  <c:v>7.3264656138403224</c:v>
                </c:pt>
                <c:pt idx="47">
                  <c:v>10.400011391591258</c:v>
                </c:pt>
                <c:pt idx="48">
                  <c:v>10.15385709010393</c:v>
                </c:pt>
                <c:pt idx="49">
                  <c:v>7.3065313989395051</c:v>
                </c:pt>
                <c:pt idx="50">
                  <c:v>10.596634733096073</c:v>
                </c:pt>
                <c:pt idx="51">
                  <c:v>8.9909398069408066</c:v>
                </c:pt>
                <c:pt idx="52">
                  <c:v>10.58961011815911</c:v>
                </c:pt>
                <c:pt idx="53">
                  <c:v>9.7249587939808695</c:v>
                </c:pt>
                <c:pt idx="54">
                  <c:v>10.555031183240999</c:v>
                </c:pt>
                <c:pt idx="55">
                  <c:v>8.9239907447581803</c:v>
                </c:pt>
                <c:pt idx="56">
                  <c:v>8.2712926529794117</c:v>
                </c:pt>
                <c:pt idx="57">
                  <c:v>7.0210839642891401</c:v>
                </c:pt>
                <c:pt idx="58">
                  <c:v>7.352441100243583</c:v>
                </c:pt>
                <c:pt idx="59">
                  <c:v>7.2298387781512501</c:v>
                </c:pt>
                <c:pt idx="60">
                  <c:v>9.9669317250926621</c:v>
                </c:pt>
                <c:pt idx="61">
                  <c:v>10.170839358514659</c:v>
                </c:pt>
                <c:pt idx="62">
                  <c:v>9.3630614589938475</c:v>
                </c:pt>
                <c:pt idx="63">
                  <c:v>8.8804464507150929</c:v>
                </c:pt>
                <c:pt idx="64">
                  <c:v>8.8942588250027033</c:v>
                </c:pt>
                <c:pt idx="65">
                  <c:v>10.943234088337201</c:v>
                </c:pt>
                <c:pt idx="66">
                  <c:v>8.3593691062226707</c:v>
                </c:pt>
                <c:pt idx="67">
                  <c:v>9.9311027195691022</c:v>
                </c:pt>
                <c:pt idx="68">
                  <c:v>7.4558766874918243</c:v>
                </c:pt>
                <c:pt idx="69">
                  <c:v>10.078700570092789</c:v>
                </c:pt>
                <c:pt idx="70">
                  <c:v>9.2291621262167709</c:v>
                </c:pt>
                <c:pt idx="71">
                  <c:v>8.6376393444921042</c:v>
                </c:pt>
                <c:pt idx="72">
                  <c:v>10.616927436363836</c:v>
                </c:pt>
                <c:pt idx="73">
                  <c:v>9.6890559418239395</c:v>
                </c:pt>
                <c:pt idx="74">
                  <c:v>9.5777574124468181</c:v>
                </c:pt>
                <c:pt idx="75">
                  <c:v>10.657964988247679</c:v>
                </c:pt>
                <c:pt idx="76">
                  <c:v>10.390532647636716</c:v>
                </c:pt>
                <c:pt idx="77">
                  <c:v>10.454783108855832</c:v>
                </c:pt>
                <c:pt idx="78">
                  <c:v>9.0466442793053936</c:v>
                </c:pt>
                <c:pt idx="79">
                  <c:v>9.3851336623493467</c:v>
                </c:pt>
                <c:pt idx="80">
                  <c:v>10.543233956368958</c:v>
                </c:pt>
                <c:pt idx="81">
                  <c:v>9.979522238812125</c:v>
                </c:pt>
                <c:pt idx="82">
                  <c:v>7.9861648603327273</c:v>
                </c:pt>
                <c:pt idx="83">
                  <c:v>8.0771366385384535</c:v>
                </c:pt>
                <c:pt idx="84">
                  <c:v>8.0391573904732372</c:v>
                </c:pt>
                <c:pt idx="85">
                  <c:v>7.7956465363345941</c:v>
                </c:pt>
                <c:pt idx="86">
                  <c:v>9.9951547410619526</c:v>
                </c:pt>
                <c:pt idx="87">
                  <c:v>10.4521868287302</c:v>
                </c:pt>
                <c:pt idx="88">
                  <c:v>11.317032228146179</c:v>
                </c:pt>
                <c:pt idx="89">
                  <c:v>8.5291217622815108</c:v>
                </c:pt>
                <c:pt idx="90">
                  <c:v>9.7520830983768949</c:v>
                </c:pt>
                <c:pt idx="91">
                  <c:v>6.5510803350434044</c:v>
                </c:pt>
                <c:pt idx="92">
                  <c:v>9.6909129525711517</c:v>
                </c:pt>
                <c:pt idx="93">
                  <c:v>9.233079858945672</c:v>
                </c:pt>
                <c:pt idx="94">
                  <c:v>9.2369823029226037</c:v>
                </c:pt>
                <c:pt idx="95">
                  <c:v>10.142110674698724</c:v>
                </c:pt>
                <c:pt idx="96">
                  <c:v>10.04975005951438</c:v>
                </c:pt>
                <c:pt idx="97">
                  <c:v>11.679371672605892</c:v>
                </c:pt>
                <c:pt idx="98">
                  <c:v>8.8678500630294064</c:v>
                </c:pt>
                <c:pt idx="99">
                  <c:v>8.6088603799420618</c:v>
                </c:pt>
                <c:pt idx="100">
                  <c:v>7.2442275156033498</c:v>
                </c:pt>
                <c:pt idx="101">
                  <c:v>9.4382724400221889</c:v>
                </c:pt>
                <c:pt idx="102">
                  <c:v>9.7111156598886712</c:v>
                </c:pt>
                <c:pt idx="103">
                  <c:v>9.4572004499077078</c:v>
                </c:pt>
                <c:pt idx="104">
                  <c:v>7.3330230143864812</c:v>
                </c:pt>
                <c:pt idx="105">
                  <c:v>10.204332611514189</c:v>
                </c:pt>
                <c:pt idx="106">
                  <c:v>9.3165005678045727</c:v>
                </c:pt>
                <c:pt idx="107">
                  <c:v>7.0387835413885416</c:v>
                </c:pt>
                <c:pt idx="108">
                  <c:v>8.2187871556014809</c:v>
                </c:pt>
                <c:pt idx="109">
                  <c:v>9.814109741384911</c:v>
                </c:pt>
                <c:pt idx="110">
                  <c:v>6.6720329454610674</c:v>
                </c:pt>
                <c:pt idx="111">
                  <c:v>10.089136899422757</c:v>
                </c:pt>
                <c:pt idx="112">
                  <c:v>6.8243736700430864</c:v>
                </c:pt>
                <c:pt idx="113">
                  <c:v>8.6499743026500564</c:v>
                </c:pt>
                <c:pt idx="114">
                  <c:v>8.4742856904049617</c:v>
                </c:pt>
                <c:pt idx="115">
                  <c:v>10.771847750652734</c:v>
                </c:pt>
                <c:pt idx="116">
                  <c:v>11.096955372216916</c:v>
                </c:pt>
                <c:pt idx="117">
                  <c:v>7.7915228191507317</c:v>
                </c:pt>
                <c:pt idx="118">
                  <c:v>10.427031948709894</c:v>
                </c:pt>
                <c:pt idx="119">
                  <c:v>10.424956336400598</c:v>
                </c:pt>
                <c:pt idx="120">
                  <c:v>8.5389546831977494</c:v>
                </c:pt>
                <c:pt idx="121">
                  <c:v>9.8999814132068398</c:v>
                </c:pt>
                <c:pt idx="122">
                  <c:v>9.3448712649337882</c:v>
                </c:pt>
                <c:pt idx="123">
                  <c:v>9.0336031934761287</c:v>
                </c:pt>
                <c:pt idx="124">
                  <c:v>7.8280380321258294</c:v>
                </c:pt>
                <c:pt idx="125">
                  <c:v>10.089552095608918</c:v>
                </c:pt>
                <c:pt idx="126">
                  <c:v>10.240316868254155</c:v>
                </c:pt>
                <c:pt idx="127">
                  <c:v>9.041921720351219</c:v>
                </c:pt>
                <c:pt idx="128">
                  <c:v>11.847681944807938</c:v>
                </c:pt>
                <c:pt idx="129">
                  <c:v>9.8537719602901959</c:v>
                </c:pt>
                <c:pt idx="130">
                  <c:v>10.114963298982655</c:v>
                </c:pt>
                <c:pt idx="131">
                  <c:v>7.3963352938008082</c:v>
                </c:pt>
                <c:pt idx="132">
                  <c:v>10.845835818729572</c:v>
                </c:pt>
                <c:pt idx="133">
                  <c:v>8.2738469327845081</c:v>
                </c:pt>
                <c:pt idx="134">
                  <c:v>7.7275351104754479</c:v>
                </c:pt>
                <c:pt idx="135">
                  <c:v>11.293151231125622</c:v>
                </c:pt>
                <c:pt idx="136">
                  <c:v>7.6108527903952501</c:v>
                </c:pt>
                <c:pt idx="137">
                  <c:v>7.4955419438842563</c:v>
                </c:pt>
                <c:pt idx="138">
                  <c:v>8.9959087612639941</c:v>
                </c:pt>
                <c:pt idx="139">
                  <c:v>9.4050844487686938</c:v>
                </c:pt>
                <c:pt idx="140">
                  <c:v>8.0771366385384535</c:v>
                </c:pt>
                <c:pt idx="141">
                  <c:v>9.688436171119255</c:v>
                </c:pt>
                <c:pt idx="142">
                  <c:v>10.164697304656794</c:v>
                </c:pt>
                <c:pt idx="143">
                  <c:v>10.262908722142885</c:v>
                </c:pt>
                <c:pt idx="144">
                  <c:v>10.751713553496154</c:v>
                </c:pt>
                <c:pt idx="145">
                  <c:v>10.111720491114584</c:v>
                </c:pt>
                <c:pt idx="146">
                  <c:v>7.6353038862594147</c:v>
                </c:pt>
                <c:pt idx="147">
                  <c:v>7.1623974973557178</c:v>
                </c:pt>
                <c:pt idx="148">
                  <c:v>9.5353182291716614</c:v>
                </c:pt>
                <c:pt idx="149">
                  <c:v>7.886081401775745</c:v>
                </c:pt>
                <c:pt idx="150">
                  <c:v>9.5832822883787863</c:v>
                </c:pt>
                <c:pt idx="151">
                  <c:v>8.5773471142359838</c:v>
                </c:pt>
                <c:pt idx="152">
                  <c:v>10.16892401604059</c:v>
                </c:pt>
                <c:pt idx="153">
                  <c:v>9.2686092801001578</c:v>
                </c:pt>
                <c:pt idx="154">
                  <c:v>9.8532463360993816</c:v>
                </c:pt>
                <c:pt idx="155">
                  <c:v>7.8359745817215662</c:v>
                </c:pt>
                <c:pt idx="156">
                  <c:v>7.461640392208575</c:v>
                </c:pt>
                <c:pt idx="157">
                  <c:v>9.0548554691357879</c:v>
                </c:pt>
                <c:pt idx="158">
                  <c:v>9.9144274925744629</c:v>
                </c:pt>
                <c:pt idx="159">
                  <c:v>10.930603839499168</c:v>
                </c:pt>
                <c:pt idx="160">
                  <c:v>8.6724860758222722</c:v>
                </c:pt>
                <c:pt idx="161">
                  <c:v>9.2695522316080297</c:v>
                </c:pt>
                <c:pt idx="162">
                  <c:v>9.7544073295219746</c:v>
                </c:pt>
                <c:pt idx="163">
                  <c:v>8.5848518398900531</c:v>
                </c:pt>
                <c:pt idx="164">
                  <c:v>8.6305218767232414</c:v>
                </c:pt>
                <c:pt idx="165">
                  <c:v>8.2024824465765374</c:v>
                </c:pt>
                <c:pt idx="166">
                  <c:v>9.449357272446683</c:v>
                </c:pt>
                <c:pt idx="167">
                  <c:v>8.2133817370345721</c:v>
                </c:pt>
                <c:pt idx="168">
                  <c:v>7.3963352938008082</c:v>
                </c:pt>
                <c:pt idx="169">
                  <c:v>6.4769723628896827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3089224"/>
        <c:axId val="290827616"/>
      </c:scatterChart>
      <c:valAx>
        <c:axId val="293089224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827616"/>
        <c:crosses val="autoZero"/>
        <c:crossBetween val="midCat"/>
      </c:valAx>
      <c:valAx>
        <c:axId val="290827616"/>
        <c:scaling>
          <c:orientation val="minMax"/>
          <c:min val="5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089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49655172413793103"/>
                  <c:y val="0.1699421049917871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Sheet5!$D$2:$D$165</c:f>
              <c:numCache>
                <c:formatCode>General</c:formatCode>
                <c:ptCount val="164"/>
                <c:pt idx="0">
                  <c:v>3.574673877551021</c:v>
                </c:pt>
                <c:pt idx="1">
                  <c:v>5.4278342857142823</c:v>
                </c:pt>
                <c:pt idx="2">
                  <c:v>3.0629471428571433</c:v>
                </c:pt>
                <c:pt idx="3">
                  <c:v>3.6203205263157896</c:v>
                </c:pt>
                <c:pt idx="4">
                  <c:v>4.1703137209302321</c:v>
                </c:pt>
                <c:pt idx="5">
                  <c:v>2.4164012244897952</c:v>
                </c:pt>
                <c:pt idx="6">
                  <c:v>1.4129646938775511</c:v>
                </c:pt>
                <c:pt idx="7">
                  <c:v>4.491409473684211</c:v>
                </c:pt>
                <c:pt idx="8">
                  <c:v>5.0940469387755103</c:v>
                </c:pt>
                <c:pt idx="9">
                  <c:v>1.3549543243243245</c:v>
                </c:pt>
                <c:pt idx="10">
                  <c:v>4.0843757142857138</c:v>
                </c:pt>
                <c:pt idx="11">
                  <c:v>4.4532118367346936</c:v>
                </c:pt>
                <c:pt idx="12">
                  <c:v>4.331826153846154</c:v>
                </c:pt>
                <c:pt idx="13">
                  <c:v>1.9878808163265302</c:v>
                </c:pt>
                <c:pt idx="14">
                  <c:v>4.0252722448979599</c:v>
                </c:pt>
                <c:pt idx="15">
                  <c:v>2.3790036842105269</c:v>
                </c:pt>
                <c:pt idx="16">
                  <c:v>3.5496721052631579</c:v>
                </c:pt>
                <c:pt idx="17">
                  <c:v>4.034044166666666</c:v>
                </c:pt>
                <c:pt idx="18">
                  <c:v>4.4086553061224505</c:v>
                </c:pt>
                <c:pt idx="19">
                  <c:v>3.8462602040816329</c:v>
                </c:pt>
                <c:pt idx="20">
                  <c:v>2.4235836734693867</c:v>
                </c:pt>
                <c:pt idx="21">
                  <c:v>2.9609904081632652</c:v>
                </c:pt>
                <c:pt idx="22">
                  <c:v>4.6468720408163273</c:v>
                </c:pt>
                <c:pt idx="23">
                  <c:v>2.0965810204081632</c:v>
                </c:pt>
                <c:pt idx="24">
                  <c:v>1.7931104081632656</c:v>
                </c:pt>
                <c:pt idx="25">
                  <c:v>3.7226206122448975</c:v>
                </c:pt>
                <c:pt idx="26">
                  <c:v>1.9090191836734693</c:v>
                </c:pt>
                <c:pt idx="27">
                  <c:v>3.8495300000000001</c:v>
                </c:pt>
                <c:pt idx="28">
                  <c:v>4.1388757142857111</c:v>
                </c:pt>
                <c:pt idx="29">
                  <c:v>5.0405473469387756</c:v>
                </c:pt>
                <c:pt idx="30">
                  <c:v>3.7436748979591843</c:v>
                </c:pt>
                <c:pt idx="31">
                  <c:v>4.5502463265306128</c:v>
                </c:pt>
                <c:pt idx="32">
                  <c:v>4.0956170454545466</c:v>
                </c:pt>
                <c:pt idx="33">
                  <c:v>3.575427346938775</c:v>
                </c:pt>
                <c:pt idx="34">
                  <c:v>4.4076446938775513</c:v>
                </c:pt>
                <c:pt idx="35">
                  <c:v>2.7265791836734703</c:v>
                </c:pt>
                <c:pt idx="36">
                  <c:v>1.5575105555555555</c:v>
                </c:pt>
                <c:pt idx="37">
                  <c:v>1.4062500000000002</c:v>
                </c:pt>
                <c:pt idx="38">
                  <c:v>4.3724699999999999</c:v>
                </c:pt>
                <c:pt idx="39">
                  <c:v>1.6303422448979594</c:v>
                </c:pt>
                <c:pt idx="40">
                  <c:v>3.5033828571428574</c:v>
                </c:pt>
                <c:pt idx="41">
                  <c:v>5.0877118367346936</c:v>
                </c:pt>
                <c:pt idx="42">
                  <c:v>4.3741979591836726</c:v>
                </c:pt>
                <c:pt idx="43">
                  <c:v>3.614043265306123</c:v>
                </c:pt>
                <c:pt idx="44">
                  <c:v>3.3837588888888894</c:v>
                </c:pt>
                <c:pt idx="45">
                  <c:v>1.645585714285714</c:v>
                </c:pt>
                <c:pt idx="46">
                  <c:v>2.0514678947368421</c:v>
                </c:pt>
                <c:pt idx="47">
                  <c:v>4.1958422222222209</c:v>
                </c:pt>
                <c:pt idx="48">
                  <c:v>2.2953514285714287</c:v>
                </c:pt>
                <c:pt idx="49">
                  <c:v>3.8533453061224483</c:v>
                </c:pt>
                <c:pt idx="50">
                  <c:v>1.2676189591836733</c:v>
                </c:pt>
                <c:pt idx="51">
                  <c:v>5.1863279591836742</c:v>
                </c:pt>
                <c:pt idx="52">
                  <c:v>1.459897346938775</c:v>
                </c:pt>
                <c:pt idx="53">
                  <c:v>2.9148589473684212</c:v>
                </c:pt>
                <c:pt idx="54">
                  <c:v>4.3491873469387734</c:v>
                </c:pt>
                <c:pt idx="55">
                  <c:v>5.0950367346938776</c:v>
                </c:pt>
                <c:pt idx="56">
                  <c:v>4.3173708163265312</c:v>
                </c:pt>
                <c:pt idx="57">
                  <c:v>4.474901428571429</c:v>
                </c:pt>
                <c:pt idx="58">
                  <c:v>5.1701285714285703</c:v>
                </c:pt>
                <c:pt idx="59">
                  <c:v>2.2494528571428574</c:v>
                </c:pt>
                <c:pt idx="60">
                  <c:v>4.090919069767442</c:v>
                </c:pt>
                <c:pt idx="61">
                  <c:v>3.1772357142857151</c:v>
                </c:pt>
                <c:pt idx="62">
                  <c:v>4.1273004081632649</c:v>
                </c:pt>
                <c:pt idx="63">
                  <c:v>2.4905077551020409</c:v>
                </c:pt>
                <c:pt idx="64">
                  <c:v>3.8166599999999997</c:v>
                </c:pt>
                <c:pt idx="65">
                  <c:v>1.864470526315789</c:v>
                </c:pt>
                <c:pt idx="66">
                  <c:v>3.8352359183673479</c:v>
                </c:pt>
                <c:pt idx="67">
                  <c:v>1.7717177551020411</c:v>
                </c:pt>
                <c:pt idx="68">
                  <c:v>3.3363302040816318</c:v>
                </c:pt>
                <c:pt idx="69">
                  <c:v>2.2253161224489793</c:v>
                </c:pt>
                <c:pt idx="70">
                  <c:v>2.3541679591836733</c:v>
                </c:pt>
                <c:pt idx="71">
                  <c:v>5.4445699999999988</c:v>
                </c:pt>
                <c:pt idx="72">
                  <c:v>6.1178344897959169</c:v>
                </c:pt>
                <c:pt idx="73">
                  <c:v>4.1485120408163265</c:v>
                </c:pt>
                <c:pt idx="74">
                  <c:v>2.8086193877551033</c:v>
                </c:pt>
                <c:pt idx="75">
                  <c:v>1.3968497959183677</c:v>
                </c:pt>
                <c:pt idx="76">
                  <c:v>4.1579144897959184</c:v>
                </c:pt>
                <c:pt idx="77">
                  <c:v>2.8074889795918367</c:v>
                </c:pt>
                <c:pt idx="78">
                  <c:v>1.9317306122448978</c:v>
                </c:pt>
                <c:pt idx="79">
                  <c:v>3.6918178947368423</c:v>
                </c:pt>
                <c:pt idx="80">
                  <c:v>3.1147681632653055</c:v>
                </c:pt>
                <c:pt idx="81">
                  <c:v>2.7823457894736841</c:v>
                </c:pt>
                <c:pt idx="82">
                  <c:v>4.2409691836734691</c:v>
                </c:pt>
                <c:pt idx="83">
                  <c:v>5.3053451219512189</c:v>
                </c:pt>
                <c:pt idx="84">
                  <c:v>4.0900730000000003</c:v>
                </c:pt>
                <c:pt idx="85">
                  <c:v>2.2934838775510196</c:v>
                </c:pt>
                <c:pt idx="86">
                  <c:v>4.0446428571428568</c:v>
                </c:pt>
                <c:pt idx="87">
                  <c:v>2.3593506122448979</c:v>
                </c:pt>
                <c:pt idx="88">
                  <c:v>4.9469002040816319</c:v>
                </c:pt>
                <c:pt idx="89">
                  <c:v>6.0104171428571425</c:v>
                </c:pt>
                <c:pt idx="90">
                  <c:v>4.5927644186046512</c:v>
                </c:pt>
                <c:pt idx="91">
                  <c:v>3.8786875510204082</c:v>
                </c:pt>
                <c:pt idx="92">
                  <c:v>1.9901215789473683</c:v>
                </c:pt>
                <c:pt idx="93">
                  <c:v>2.1798684210526313</c:v>
                </c:pt>
                <c:pt idx="94">
                  <c:v>4.2835708163265309</c:v>
                </c:pt>
                <c:pt idx="95">
                  <c:v>3.2190093877551025</c:v>
                </c:pt>
                <c:pt idx="96">
                  <c:v>2.7759431578947371</c:v>
                </c:pt>
                <c:pt idx="97">
                  <c:v>3.7349730612244891</c:v>
                </c:pt>
                <c:pt idx="98">
                  <c:v>4.8892579069767432</c:v>
                </c:pt>
                <c:pt idx="99">
                  <c:v>2.5569808163265306</c:v>
                </c:pt>
                <c:pt idx="100">
                  <c:v>2.6710849999999997</c:v>
                </c:pt>
                <c:pt idx="101">
                  <c:v>4.5455563265306118</c:v>
                </c:pt>
                <c:pt idx="102">
                  <c:v>3.3547963265306122</c:v>
                </c:pt>
                <c:pt idx="103">
                  <c:v>4.2558014285714272</c:v>
                </c:pt>
                <c:pt idx="104">
                  <c:v>3.5050079591836734</c:v>
                </c:pt>
                <c:pt idx="105">
                  <c:v>5.1202036734693861</c:v>
                </c:pt>
                <c:pt idx="106">
                  <c:v>4.3152783673469388</c:v>
                </c:pt>
                <c:pt idx="107">
                  <c:v>4.6556249999999997</c:v>
                </c:pt>
                <c:pt idx="108">
                  <c:v>3.1411980851063839</c:v>
                </c:pt>
                <c:pt idx="109">
                  <c:v>5.0562032653061229</c:v>
                </c:pt>
                <c:pt idx="110">
                  <c:v>5.5623918367346947</c:v>
                </c:pt>
                <c:pt idx="111">
                  <c:v>3.5745863265306128</c:v>
                </c:pt>
                <c:pt idx="112">
                  <c:v>1.2328281836734694</c:v>
                </c:pt>
                <c:pt idx="113">
                  <c:v>2.7679255102040825</c:v>
                </c:pt>
                <c:pt idx="114">
                  <c:v>3.273976734693878</c:v>
                </c:pt>
                <c:pt idx="115">
                  <c:v>2.6685108163265303</c:v>
                </c:pt>
                <c:pt idx="116">
                  <c:v>3.2485865306122448</c:v>
                </c:pt>
                <c:pt idx="117">
                  <c:v>3.1123591836734699</c:v>
                </c:pt>
                <c:pt idx="118">
                  <c:v>3.2369602040816323</c:v>
                </c:pt>
                <c:pt idx="119">
                  <c:v>3.2239075510204072</c:v>
                </c:pt>
                <c:pt idx="120">
                  <c:v>3.9824499999999987</c:v>
                </c:pt>
                <c:pt idx="121">
                  <c:v>1.9227126530612244</c:v>
                </c:pt>
                <c:pt idx="122">
                  <c:v>1.9990324489795921</c:v>
                </c:pt>
                <c:pt idx="123">
                  <c:v>3.5447583673469394</c:v>
                </c:pt>
                <c:pt idx="124">
                  <c:v>2.2752816326530612</c:v>
                </c:pt>
                <c:pt idx="125">
                  <c:v>2.9418136842105267</c:v>
                </c:pt>
                <c:pt idx="126">
                  <c:v>4.9945197916666659</c:v>
                </c:pt>
                <c:pt idx="127">
                  <c:v>4.4546883673469395</c:v>
                </c:pt>
                <c:pt idx="128">
                  <c:v>3.4369989795918365</c:v>
                </c:pt>
                <c:pt idx="129">
                  <c:v>2.6632671428571428</c:v>
                </c:pt>
                <c:pt idx="130">
                  <c:v>4.4303151219512191</c:v>
                </c:pt>
                <c:pt idx="131">
                  <c:v>4.0858667346938766</c:v>
                </c:pt>
                <c:pt idx="132">
                  <c:v>3.6491357142857148</c:v>
                </c:pt>
                <c:pt idx="133">
                  <c:v>1.8318636842105265</c:v>
                </c:pt>
                <c:pt idx="134">
                  <c:v>4.5195281395348852</c:v>
                </c:pt>
                <c:pt idx="135">
                  <c:v>4.5657181632653066</c:v>
                </c:pt>
                <c:pt idx="136">
                  <c:v>1.9436316666666669</c:v>
                </c:pt>
                <c:pt idx="137">
                  <c:v>1.825643157894737</c:v>
                </c:pt>
                <c:pt idx="138">
                  <c:v>1.743281020408163</c:v>
                </c:pt>
                <c:pt idx="139">
                  <c:v>4.6915265116279068</c:v>
                </c:pt>
                <c:pt idx="140">
                  <c:v>5.3611371428571424</c:v>
                </c:pt>
                <c:pt idx="141">
                  <c:v>4.1489575510204073</c:v>
                </c:pt>
                <c:pt idx="142">
                  <c:v>2.589290612244898</c:v>
                </c:pt>
                <c:pt idx="143">
                  <c:v>4.2815526315789478</c:v>
                </c:pt>
                <c:pt idx="144">
                  <c:v>4.9649521052631576</c:v>
                </c:pt>
                <c:pt idx="145">
                  <c:v>3.7776395121951216</c:v>
                </c:pt>
                <c:pt idx="146">
                  <c:v>3.9614685714285711</c:v>
                </c:pt>
                <c:pt idx="147">
                  <c:v>3.3201379591836737</c:v>
                </c:pt>
                <c:pt idx="148">
                  <c:v>2.5159255102040823</c:v>
                </c:pt>
                <c:pt idx="149">
                  <c:v>3.3467978260869558</c:v>
                </c:pt>
                <c:pt idx="150">
                  <c:v>4.8238571428571433</c:v>
                </c:pt>
                <c:pt idx="151">
                  <c:v>1.9640173684210522</c:v>
                </c:pt>
                <c:pt idx="152">
                  <c:v>2.7344308163265301</c:v>
                </c:pt>
                <c:pt idx="153">
                  <c:v>1.4342622448979594</c:v>
                </c:pt>
                <c:pt idx="154">
                  <c:v>3.9732831578947359</c:v>
                </c:pt>
                <c:pt idx="155">
                  <c:v>4.1680641463414636</c:v>
                </c:pt>
                <c:pt idx="156">
                  <c:v>4.7622536734693881</c:v>
                </c:pt>
                <c:pt idx="157">
                  <c:v>3.2546788888888885</c:v>
                </c:pt>
                <c:pt idx="158">
                  <c:v>4.1075014285714282</c:v>
                </c:pt>
                <c:pt idx="159">
                  <c:v>4.5578193877551021</c:v>
                </c:pt>
                <c:pt idx="160">
                  <c:v>2.2092463265306117</c:v>
                </c:pt>
                <c:pt idx="161">
                  <c:v>5.0356669565217391</c:v>
                </c:pt>
                <c:pt idx="162">
                  <c:v>3.1997313043478273</c:v>
                </c:pt>
                <c:pt idx="163">
                  <c:v>4.2879700000000014</c:v>
                </c:pt>
              </c:numCache>
            </c:numRef>
          </c:xVal>
          <c:yVal>
            <c:numRef>
              <c:f>Sheet5!$E$2:$E$165</c:f>
              <c:numCache>
                <c:formatCode>General</c:formatCode>
                <c:ptCount val="164"/>
                <c:pt idx="0">
                  <c:v>7.5806997522245627</c:v>
                </c:pt>
                <c:pt idx="1">
                  <c:v>8.7856924444512448</c:v>
                </c:pt>
                <c:pt idx="2">
                  <c:v>9.2360081187247598</c:v>
                </c:pt>
                <c:pt idx="3">
                  <c:v>9.0466442793053936</c:v>
                </c:pt>
                <c:pt idx="4">
                  <c:v>9.9579757378201972</c:v>
                </c:pt>
                <c:pt idx="5">
                  <c:v>10.666160795744684</c:v>
                </c:pt>
                <c:pt idx="6">
                  <c:v>10.715306262813572</c:v>
                </c:pt>
                <c:pt idx="7">
                  <c:v>9.7356604418926267</c:v>
                </c:pt>
                <c:pt idx="8">
                  <c:v>6.6463905148477291</c:v>
                </c:pt>
                <c:pt idx="9">
                  <c:v>10.669652825832646</c:v>
                </c:pt>
                <c:pt idx="10">
                  <c:v>7.5229409180723703</c:v>
                </c:pt>
                <c:pt idx="11">
                  <c:v>7.4085305668946262</c:v>
                </c:pt>
                <c:pt idx="12">
                  <c:v>8.1107275829744889</c:v>
                </c:pt>
                <c:pt idx="13">
                  <c:v>9.6709247793054267</c:v>
                </c:pt>
                <c:pt idx="14">
                  <c:v>10.011893426379915</c:v>
                </c:pt>
                <c:pt idx="15">
                  <c:v>9.2143323932457211</c:v>
                </c:pt>
                <c:pt idx="16">
                  <c:v>9.7762222014902527</c:v>
                </c:pt>
                <c:pt idx="17">
                  <c:v>8.9345868703896762</c:v>
                </c:pt>
                <c:pt idx="18">
                  <c:v>11.10585907549509</c:v>
                </c:pt>
                <c:pt idx="19">
                  <c:v>8.746716349694486</c:v>
                </c:pt>
                <c:pt idx="20">
                  <c:v>9.6543849620518216</c:v>
                </c:pt>
                <c:pt idx="21">
                  <c:v>9.6044074351319786</c:v>
                </c:pt>
                <c:pt idx="22">
                  <c:v>6.3969296552161463</c:v>
                </c:pt>
                <c:pt idx="23">
                  <c:v>10.678214720088496</c:v>
                </c:pt>
                <c:pt idx="24">
                  <c:v>10.995410853053441</c:v>
                </c:pt>
                <c:pt idx="25">
                  <c:v>9.979522238812125</c:v>
                </c:pt>
                <c:pt idx="26">
                  <c:v>9.4826549672968419</c:v>
                </c:pt>
                <c:pt idx="27">
                  <c:v>8.0551577318196781</c:v>
                </c:pt>
                <c:pt idx="28">
                  <c:v>7.9861648603327273</c:v>
                </c:pt>
                <c:pt idx="29">
                  <c:v>8.5525603352535295</c:v>
                </c:pt>
                <c:pt idx="30">
                  <c:v>9.4649825903497629</c:v>
                </c:pt>
                <c:pt idx="31">
                  <c:v>7.3065313989395051</c:v>
                </c:pt>
                <c:pt idx="32">
                  <c:v>8.7306903656786421</c:v>
                </c:pt>
                <c:pt idx="33">
                  <c:v>9.5763714108389397</c:v>
                </c:pt>
                <c:pt idx="34">
                  <c:v>9.8325284635956347</c:v>
                </c:pt>
                <c:pt idx="35">
                  <c:v>10.302263672493496</c:v>
                </c:pt>
                <c:pt idx="36">
                  <c:v>10.202480416133776</c:v>
                </c:pt>
                <c:pt idx="37">
                  <c:v>10.754492817711654</c:v>
                </c:pt>
                <c:pt idx="38">
                  <c:v>9.2398991742177277</c:v>
                </c:pt>
                <c:pt idx="39">
                  <c:v>10.739868901181982</c:v>
                </c:pt>
                <c:pt idx="40">
                  <c:v>9.4414520929395689</c:v>
                </c:pt>
                <c:pt idx="41">
                  <c:v>9.538204234060796</c:v>
                </c:pt>
                <c:pt idx="42">
                  <c:v>9.3209868920632459</c:v>
                </c:pt>
                <c:pt idx="43">
                  <c:v>9.2360081187247598</c:v>
                </c:pt>
                <c:pt idx="44">
                  <c:v>7.3264656138403224</c:v>
                </c:pt>
                <c:pt idx="45">
                  <c:v>10.400011391591258</c:v>
                </c:pt>
                <c:pt idx="46">
                  <c:v>10.15385709010393</c:v>
                </c:pt>
                <c:pt idx="47">
                  <c:v>7.3065313989395051</c:v>
                </c:pt>
                <c:pt idx="48">
                  <c:v>10.596634733096073</c:v>
                </c:pt>
                <c:pt idx="49">
                  <c:v>8.9909398069408066</c:v>
                </c:pt>
                <c:pt idx="50">
                  <c:v>10.58961011815911</c:v>
                </c:pt>
                <c:pt idx="51">
                  <c:v>9.7249587939808695</c:v>
                </c:pt>
                <c:pt idx="52">
                  <c:v>10.555031183240999</c:v>
                </c:pt>
                <c:pt idx="53">
                  <c:v>8.9239907447581803</c:v>
                </c:pt>
                <c:pt idx="54">
                  <c:v>8.2712926529794117</c:v>
                </c:pt>
                <c:pt idx="55">
                  <c:v>7.0210839642891401</c:v>
                </c:pt>
                <c:pt idx="56">
                  <c:v>7.352441100243583</c:v>
                </c:pt>
                <c:pt idx="57">
                  <c:v>7.2298387781512501</c:v>
                </c:pt>
                <c:pt idx="58">
                  <c:v>9.9669317250926621</c:v>
                </c:pt>
                <c:pt idx="59">
                  <c:v>10.170839358514659</c:v>
                </c:pt>
                <c:pt idx="60">
                  <c:v>9.3630614589938475</c:v>
                </c:pt>
                <c:pt idx="61">
                  <c:v>8.8804464507150929</c:v>
                </c:pt>
                <c:pt idx="62">
                  <c:v>8.8942588250027033</c:v>
                </c:pt>
                <c:pt idx="63">
                  <c:v>10.943234088337201</c:v>
                </c:pt>
                <c:pt idx="64">
                  <c:v>8.3593691062226707</c:v>
                </c:pt>
                <c:pt idx="65">
                  <c:v>9.9311027195691022</c:v>
                </c:pt>
                <c:pt idx="66">
                  <c:v>7.4558766874918243</c:v>
                </c:pt>
                <c:pt idx="67">
                  <c:v>10.078700570092789</c:v>
                </c:pt>
                <c:pt idx="68">
                  <c:v>9.2291621262167709</c:v>
                </c:pt>
                <c:pt idx="69">
                  <c:v>8.6376393444921042</c:v>
                </c:pt>
                <c:pt idx="70">
                  <c:v>10.616927436363836</c:v>
                </c:pt>
                <c:pt idx="71">
                  <c:v>9.6890559418239395</c:v>
                </c:pt>
                <c:pt idx="72">
                  <c:v>9.5777574124468181</c:v>
                </c:pt>
                <c:pt idx="73">
                  <c:v>10.657964988247679</c:v>
                </c:pt>
                <c:pt idx="74">
                  <c:v>10.390532647636716</c:v>
                </c:pt>
                <c:pt idx="75">
                  <c:v>10.454783108855832</c:v>
                </c:pt>
                <c:pt idx="76">
                  <c:v>9.0466442793053936</c:v>
                </c:pt>
                <c:pt idx="77">
                  <c:v>9.3851336623493467</c:v>
                </c:pt>
                <c:pt idx="78">
                  <c:v>10.543233956368958</c:v>
                </c:pt>
                <c:pt idx="79">
                  <c:v>9.979522238812125</c:v>
                </c:pt>
                <c:pt idx="80">
                  <c:v>7.9861648603327273</c:v>
                </c:pt>
                <c:pt idx="81">
                  <c:v>8.0771366385384535</c:v>
                </c:pt>
                <c:pt idx="82">
                  <c:v>8.0391573904732372</c:v>
                </c:pt>
                <c:pt idx="83">
                  <c:v>7.7956465363345941</c:v>
                </c:pt>
                <c:pt idx="84">
                  <c:v>9.9951547410619526</c:v>
                </c:pt>
                <c:pt idx="85">
                  <c:v>10.4521868287302</c:v>
                </c:pt>
                <c:pt idx="86">
                  <c:v>8.5291217622815108</c:v>
                </c:pt>
                <c:pt idx="87">
                  <c:v>9.7520830983768949</c:v>
                </c:pt>
                <c:pt idx="88">
                  <c:v>6.5510803350434044</c:v>
                </c:pt>
                <c:pt idx="89">
                  <c:v>9.6909129525711517</c:v>
                </c:pt>
                <c:pt idx="90">
                  <c:v>9.233079858945672</c:v>
                </c:pt>
                <c:pt idx="91">
                  <c:v>9.2369823029226037</c:v>
                </c:pt>
                <c:pt idx="92">
                  <c:v>10.142110674698724</c:v>
                </c:pt>
                <c:pt idx="93">
                  <c:v>10.04975005951438</c:v>
                </c:pt>
                <c:pt idx="94">
                  <c:v>11.679371672605892</c:v>
                </c:pt>
                <c:pt idx="95">
                  <c:v>8.8678500630294064</c:v>
                </c:pt>
                <c:pt idx="96">
                  <c:v>8.6088603799420618</c:v>
                </c:pt>
                <c:pt idx="97">
                  <c:v>7.2442275156033498</c:v>
                </c:pt>
                <c:pt idx="98">
                  <c:v>9.4382724400221889</c:v>
                </c:pt>
                <c:pt idx="99">
                  <c:v>9.7111156598886712</c:v>
                </c:pt>
                <c:pt idx="100">
                  <c:v>9.4572004499077078</c:v>
                </c:pt>
                <c:pt idx="101">
                  <c:v>7.3330230143864812</c:v>
                </c:pt>
                <c:pt idx="102">
                  <c:v>10.204332611514189</c:v>
                </c:pt>
                <c:pt idx="103">
                  <c:v>9.3165005678045727</c:v>
                </c:pt>
                <c:pt idx="104">
                  <c:v>7.0387835413885416</c:v>
                </c:pt>
                <c:pt idx="105">
                  <c:v>8.2187871556014809</c:v>
                </c:pt>
                <c:pt idx="106">
                  <c:v>9.814109741384911</c:v>
                </c:pt>
                <c:pt idx="107">
                  <c:v>6.6720329454610674</c:v>
                </c:pt>
                <c:pt idx="108">
                  <c:v>10.089136899422757</c:v>
                </c:pt>
                <c:pt idx="109">
                  <c:v>6.8243736700430864</c:v>
                </c:pt>
                <c:pt idx="110">
                  <c:v>8.6499743026500564</c:v>
                </c:pt>
                <c:pt idx="111">
                  <c:v>8.4742856904049617</c:v>
                </c:pt>
                <c:pt idx="112">
                  <c:v>10.771847750652734</c:v>
                </c:pt>
                <c:pt idx="113">
                  <c:v>11.096955372216916</c:v>
                </c:pt>
                <c:pt idx="114">
                  <c:v>7.7915228191507317</c:v>
                </c:pt>
                <c:pt idx="115">
                  <c:v>10.427031948709894</c:v>
                </c:pt>
                <c:pt idx="116">
                  <c:v>8.5389546831977494</c:v>
                </c:pt>
                <c:pt idx="117">
                  <c:v>9.8999814132068398</c:v>
                </c:pt>
                <c:pt idx="118">
                  <c:v>9.3448712649337882</c:v>
                </c:pt>
                <c:pt idx="119">
                  <c:v>9.0336031934761287</c:v>
                </c:pt>
                <c:pt idx="120">
                  <c:v>7.8280380321258294</c:v>
                </c:pt>
                <c:pt idx="121">
                  <c:v>10.089552095608918</c:v>
                </c:pt>
                <c:pt idx="122">
                  <c:v>10.240316868254155</c:v>
                </c:pt>
                <c:pt idx="123">
                  <c:v>9.041921720351219</c:v>
                </c:pt>
                <c:pt idx="124">
                  <c:v>9.8537719602901959</c:v>
                </c:pt>
                <c:pt idx="125">
                  <c:v>10.114963298982655</c:v>
                </c:pt>
                <c:pt idx="126">
                  <c:v>7.3963352938008082</c:v>
                </c:pt>
                <c:pt idx="127">
                  <c:v>8.2738469327845081</c:v>
                </c:pt>
                <c:pt idx="128">
                  <c:v>7.7275351104754479</c:v>
                </c:pt>
                <c:pt idx="129">
                  <c:v>11.293151231125622</c:v>
                </c:pt>
                <c:pt idx="130">
                  <c:v>7.6108527903952501</c:v>
                </c:pt>
                <c:pt idx="131">
                  <c:v>7.4955419438842563</c:v>
                </c:pt>
                <c:pt idx="132">
                  <c:v>8.9959087612639941</c:v>
                </c:pt>
                <c:pt idx="133">
                  <c:v>9.4050844487686938</c:v>
                </c:pt>
                <c:pt idx="134">
                  <c:v>8.0771366385384535</c:v>
                </c:pt>
                <c:pt idx="135">
                  <c:v>9.688436171119255</c:v>
                </c:pt>
                <c:pt idx="136">
                  <c:v>10.164697304656794</c:v>
                </c:pt>
                <c:pt idx="137">
                  <c:v>10.262908722142885</c:v>
                </c:pt>
                <c:pt idx="138">
                  <c:v>10.751713553496154</c:v>
                </c:pt>
                <c:pt idx="139">
                  <c:v>10.111720491114584</c:v>
                </c:pt>
                <c:pt idx="140">
                  <c:v>7.6353038862594147</c:v>
                </c:pt>
                <c:pt idx="141">
                  <c:v>7.1623974973557178</c:v>
                </c:pt>
                <c:pt idx="142">
                  <c:v>9.5353182291716614</c:v>
                </c:pt>
                <c:pt idx="143">
                  <c:v>7.886081401775745</c:v>
                </c:pt>
                <c:pt idx="144">
                  <c:v>9.5832822883787863</c:v>
                </c:pt>
                <c:pt idx="145">
                  <c:v>8.5773471142359838</c:v>
                </c:pt>
                <c:pt idx="146">
                  <c:v>10.16892401604059</c:v>
                </c:pt>
                <c:pt idx="147">
                  <c:v>9.2686092801001578</c:v>
                </c:pt>
                <c:pt idx="148">
                  <c:v>9.8532463360993816</c:v>
                </c:pt>
                <c:pt idx="149">
                  <c:v>7.8359745817215662</c:v>
                </c:pt>
                <c:pt idx="150">
                  <c:v>7.461640392208575</c:v>
                </c:pt>
                <c:pt idx="151">
                  <c:v>9.0548554691357879</c:v>
                </c:pt>
                <c:pt idx="152">
                  <c:v>9.9144274925744629</c:v>
                </c:pt>
                <c:pt idx="153">
                  <c:v>10.930603839499168</c:v>
                </c:pt>
                <c:pt idx="154">
                  <c:v>8.6724860758222722</c:v>
                </c:pt>
                <c:pt idx="155">
                  <c:v>9.2695522316080297</c:v>
                </c:pt>
                <c:pt idx="156">
                  <c:v>9.7544073295219746</c:v>
                </c:pt>
                <c:pt idx="157">
                  <c:v>8.5848518398900531</c:v>
                </c:pt>
                <c:pt idx="158">
                  <c:v>8.6305218767232414</c:v>
                </c:pt>
                <c:pt idx="159">
                  <c:v>8.2024824465765374</c:v>
                </c:pt>
                <c:pt idx="160">
                  <c:v>9.449357272446683</c:v>
                </c:pt>
                <c:pt idx="161">
                  <c:v>8.2133817370345721</c:v>
                </c:pt>
                <c:pt idx="162">
                  <c:v>7.3963352938008082</c:v>
                </c:pt>
                <c:pt idx="163">
                  <c:v>6.4769723628896827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830360"/>
        <c:axId val="290828792"/>
      </c:scatterChart>
      <c:valAx>
        <c:axId val="290830360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828792"/>
        <c:crosses val="autoZero"/>
        <c:crossBetween val="midCat"/>
      </c:valAx>
      <c:valAx>
        <c:axId val="290828792"/>
        <c:scaling>
          <c:orientation val="minMax"/>
          <c:min val="5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830360"/>
        <c:crosses val="autoZero"/>
        <c:crossBetween val="midCat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2276193258853068"/>
                  <c:y val="0.4901212835736315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'174'!$E$2:$E$175</c:f>
              <c:numCache>
                <c:formatCode>General</c:formatCode>
                <c:ptCount val="174"/>
                <c:pt idx="0">
                  <c:v>0.85670693170731738</c:v>
                </c:pt>
                <c:pt idx="1">
                  <c:v>0.85985711219512184</c:v>
                </c:pt>
                <c:pt idx="2">
                  <c:v>0.7625731541666666</c:v>
                </c:pt>
                <c:pt idx="3">
                  <c:v>0.472847643902439</c:v>
                </c:pt>
                <c:pt idx="4">
                  <c:v>0.89654570250000032</c:v>
                </c:pt>
                <c:pt idx="5">
                  <c:v>0.82708821111111108</c:v>
                </c:pt>
                <c:pt idx="6">
                  <c:v>0.95463487708333306</c:v>
                </c:pt>
                <c:pt idx="7">
                  <c:v>1.0147647354166669</c:v>
                </c:pt>
                <c:pt idx="8">
                  <c:v>0.70846684444444441</c:v>
                </c:pt>
                <c:pt idx="9">
                  <c:v>0.93153090487804868</c:v>
                </c:pt>
                <c:pt idx="10">
                  <c:v>0.83244948048780498</c:v>
                </c:pt>
                <c:pt idx="11">
                  <c:v>0.70515264210526318</c:v>
                </c:pt>
                <c:pt idx="12">
                  <c:v>0.87560357916666687</c:v>
                </c:pt>
                <c:pt idx="13">
                  <c:v>0.88762721176470594</c:v>
                </c:pt>
                <c:pt idx="14">
                  <c:v>1.0149327272727271</c:v>
                </c:pt>
                <c:pt idx="15">
                  <c:v>0.75034566250000001</c:v>
                </c:pt>
                <c:pt idx="16">
                  <c:v>0.77552849374999988</c:v>
                </c:pt>
                <c:pt idx="17">
                  <c:v>0.9785696268292684</c:v>
                </c:pt>
                <c:pt idx="18">
                  <c:v>0.72132496041666661</c:v>
                </c:pt>
                <c:pt idx="19">
                  <c:v>0.86627663333333327</c:v>
                </c:pt>
                <c:pt idx="20">
                  <c:v>0.98723065999999982</c:v>
                </c:pt>
                <c:pt idx="21">
                  <c:v>0.84645873125000026</c:v>
                </c:pt>
                <c:pt idx="22">
                  <c:v>0.87684087560975632</c:v>
                </c:pt>
                <c:pt idx="23">
                  <c:v>0.81595616041666663</c:v>
                </c:pt>
                <c:pt idx="24">
                  <c:v>0.8076776187500001</c:v>
                </c:pt>
                <c:pt idx="25">
                  <c:v>0.76413888292682919</c:v>
                </c:pt>
                <c:pt idx="26">
                  <c:v>0.70648365624999998</c:v>
                </c:pt>
                <c:pt idx="27">
                  <c:v>1.0019399708333332</c:v>
                </c:pt>
                <c:pt idx="28">
                  <c:v>0.70450028780487817</c:v>
                </c:pt>
                <c:pt idx="29">
                  <c:v>0.78917982500000006</c:v>
                </c:pt>
                <c:pt idx="30">
                  <c:v>0.85939365416666635</c:v>
                </c:pt>
                <c:pt idx="31">
                  <c:v>0.7505390312500001</c:v>
                </c:pt>
                <c:pt idx="32">
                  <c:v>0.75074922083333362</c:v>
                </c:pt>
                <c:pt idx="33">
                  <c:v>0.9035125104166668</c:v>
                </c:pt>
                <c:pt idx="34">
                  <c:v>0.69711958124999984</c:v>
                </c:pt>
                <c:pt idx="35">
                  <c:v>0.64137757500000014</c:v>
                </c:pt>
                <c:pt idx="36">
                  <c:v>0.53359494374999994</c:v>
                </c:pt>
                <c:pt idx="37">
                  <c:v>0.98023590625000034</c:v>
                </c:pt>
                <c:pt idx="38">
                  <c:v>0.79220566458333341</c:v>
                </c:pt>
                <c:pt idx="39">
                  <c:v>0.95233297222222213</c:v>
                </c:pt>
                <c:pt idx="40">
                  <c:v>0.6405702536585367</c:v>
                </c:pt>
                <c:pt idx="41">
                  <c:v>0.93955771041666669</c:v>
                </c:pt>
                <c:pt idx="42">
                  <c:v>0.96750657647058846</c:v>
                </c:pt>
                <c:pt idx="43">
                  <c:v>1.0155553125000001</c:v>
                </c:pt>
                <c:pt idx="44">
                  <c:v>0.92227839249999999</c:v>
                </c:pt>
                <c:pt idx="45">
                  <c:v>0.8406422895833332</c:v>
                </c:pt>
                <c:pt idx="46">
                  <c:v>0.79823109999999986</c:v>
                </c:pt>
                <c:pt idx="47">
                  <c:v>0.72520035416666673</c:v>
                </c:pt>
                <c:pt idx="48">
                  <c:v>0.92228575624999998</c:v>
                </c:pt>
                <c:pt idx="49">
                  <c:v>0.72956599583333326</c:v>
                </c:pt>
                <c:pt idx="50">
                  <c:v>0.70094094117647066</c:v>
                </c:pt>
                <c:pt idx="51">
                  <c:v>0.91986341111111125</c:v>
                </c:pt>
                <c:pt idx="52">
                  <c:v>0.6962878294117647</c:v>
                </c:pt>
                <c:pt idx="53">
                  <c:v>0.48011234374999995</c:v>
                </c:pt>
                <c:pt idx="54">
                  <c:v>0.99085688750000001</c:v>
                </c:pt>
                <c:pt idx="55">
                  <c:v>0.99659505416666672</c:v>
                </c:pt>
                <c:pt idx="56">
                  <c:v>0.64403280000000007</c:v>
                </c:pt>
                <c:pt idx="57">
                  <c:v>0.55848015000000006</c:v>
                </c:pt>
                <c:pt idx="58">
                  <c:v>0.7683362222222222</c:v>
                </c:pt>
                <c:pt idx="59">
                  <c:v>1.0091096219512194</c:v>
                </c:pt>
                <c:pt idx="60">
                  <c:v>0.73893095416666688</c:v>
                </c:pt>
                <c:pt idx="61">
                  <c:v>0.97270977499999989</c:v>
                </c:pt>
                <c:pt idx="62">
                  <c:v>0.89099336585365863</c:v>
                </c:pt>
                <c:pt idx="63">
                  <c:v>0.90005075416666669</c:v>
                </c:pt>
                <c:pt idx="64">
                  <c:v>0.6442827874999999</c:v>
                </c:pt>
                <c:pt idx="65">
                  <c:v>0.61445279375000006</c:v>
                </c:pt>
                <c:pt idx="66">
                  <c:v>0.56193538292682932</c:v>
                </c:pt>
                <c:pt idx="67">
                  <c:v>0.80479825625000012</c:v>
                </c:pt>
                <c:pt idx="68">
                  <c:v>0.9017439395833331</c:v>
                </c:pt>
                <c:pt idx="69">
                  <c:v>0.98393254166666677</c:v>
                </c:pt>
                <c:pt idx="70">
                  <c:v>0.95282125609756119</c:v>
                </c:pt>
                <c:pt idx="71">
                  <c:v>0.97189697291666655</c:v>
                </c:pt>
                <c:pt idx="72">
                  <c:v>0.74331297500000015</c:v>
                </c:pt>
                <c:pt idx="73">
                  <c:v>0.67578928125000004</c:v>
                </c:pt>
                <c:pt idx="74">
                  <c:v>0.58690361458333329</c:v>
                </c:pt>
                <c:pt idx="75">
                  <c:v>0.59572910487804875</c:v>
                </c:pt>
                <c:pt idx="76">
                  <c:v>0.98727217499999986</c:v>
                </c:pt>
                <c:pt idx="77">
                  <c:v>0.97597412708333353</c:v>
                </c:pt>
                <c:pt idx="78">
                  <c:v>0.99696522499999984</c:v>
                </c:pt>
                <c:pt idx="79">
                  <c:v>0.90074725000000022</c:v>
                </c:pt>
                <c:pt idx="80">
                  <c:v>1.0173459791666664</c:v>
                </c:pt>
                <c:pt idx="81">
                  <c:v>0.86260445000000019</c:v>
                </c:pt>
                <c:pt idx="82">
                  <c:v>0.69497581666666663</c:v>
                </c:pt>
                <c:pt idx="83">
                  <c:v>0.69323192500000019</c:v>
                </c:pt>
                <c:pt idx="84">
                  <c:v>0.77559574999999992</c:v>
                </c:pt>
                <c:pt idx="85">
                  <c:v>0.93995722291666695</c:v>
                </c:pt>
                <c:pt idx="86">
                  <c:v>0.67892380800000007</c:v>
                </c:pt>
                <c:pt idx="87">
                  <c:v>0.72204276666666667</c:v>
                </c:pt>
                <c:pt idx="88">
                  <c:v>0.82609572439024381</c:v>
                </c:pt>
                <c:pt idx="89">
                  <c:v>0.91273126666666671</c:v>
                </c:pt>
                <c:pt idx="90">
                  <c:v>0.88716180243902421</c:v>
                </c:pt>
                <c:pt idx="91">
                  <c:v>0.84346534000000006</c:v>
                </c:pt>
                <c:pt idx="92">
                  <c:v>0.67638862439024416</c:v>
                </c:pt>
                <c:pt idx="93">
                  <c:v>0.88716583599999987</c:v>
                </c:pt>
                <c:pt idx="94">
                  <c:v>0.91019578333333329</c:v>
                </c:pt>
                <c:pt idx="95">
                  <c:v>1.0818395454545455</c:v>
                </c:pt>
                <c:pt idx="96">
                  <c:v>0.87685229999999992</c:v>
                </c:pt>
                <c:pt idx="97">
                  <c:v>0.65965694166666677</c:v>
                </c:pt>
                <c:pt idx="98">
                  <c:v>0.74362273999999995</c:v>
                </c:pt>
                <c:pt idx="99">
                  <c:v>0.87571639782608712</c:v>
                </c:pt>
                <c:pt idx="100">
                  <c:v>0.61349779500000001</c:v>
                </c:pt>
                <c:pt idx="101">
                  <c:v>0.88577392708333358</c:v>
                </c:pt>
                <c:pt idx="102">
                  <c:v>0.95462140000000062</c:v>
                </c:pt>
                <c:pt idx="103">
                  <c:v>0.64438470833333328</c:v>
                </c:pt>
                <c:pt idx="104">
                  <c:v>0.61142346666666658</c:v>
                </c:pt>
                <c:pt idx="105">
                  <c:v>0.83562058749999946</c:v>
                </c:pt>
                <c:pt idx="106">
                  <c:v>0.78781179999999984</c:v>
                </c:pt>
                <c:pt idx="107">
                  <c:v>0.92836305365853655</c:v>
                </c:pt>
                <c:pt idx="108">
                  <c:v>0.79358914166666661</c:v>
                </c:pt>
                <c:pt idx="109">
                  <c:v>0.49488330416666665</c:v>
                </c:pt>
                <c:pt idx="110">
                  <c:v>0.76762817999999999</c:v>
                </c:pt>
                <c:pt idx="111">
                  <c:v>0.76726346458333328</c:v>
                </c:pt>
                <c:pt idx="112">
                  <c:v>1.0364827083333332</c:v>
                </c:pt>
                <c:pt idx="113">
                  <c:v>0.98314914375000029</c:v>
                </c:pt>
                <c:pt idx="114">
                  <c:v>0.88205944166666672</c:v>
                </c:pt>
                <c:pt idx="115">
                  <c:v>0.71712375625000002</c:v>
                </c:pt>
                <c:pt idx="116">
                  <c:v>0.5222861333333334</c:v>
                </c:pt>
                <c:pt idx="117">
                  <c:v>0.98669967291666705</c:v>
                </c:pt>
                <c:pt idx="118">
                  <c:v>0.54842787804878035</c:v>
                </c:pt>
                <c:pt idx="119">
                  <c:v>0.75779847916666687</c:v>
                </c:pt>
                <c:pt idx="120">
                  <c:v>0.86634088124999975</c:v>
                </c:pt>
                <c:pt idx="121">
                  <c:v>0.84779918750000005</c:v>
                </c:pt>
                <c:pt idx="122">
                  <c:v>0.81591434791666695</c:v>
                </c:pt>
                <c:pt idx="123">
                  <c:v>0.79768417916666656</c:v>
                </c:pt>
                <c:pt idx="124">
                  <c:v>0.83803327291666674</c:v>
                </c:pt>
                <c:pt idx="125">
                  <c:v>0.91444423414634157</c:v>
                </c:pt>
                <c:pt idx="126">
                  <c:v>0.94381528124999992</c:v>
                </c:pt>
                <c:pt idx="127">
                  <c:v>0.67945761999999998</c:v>
                </c:pt>
                <c:pt idx="128">
                  <c:v>0.86946340416666679</c:v>
                </c:pt>
                <c:pt idx="129">
                  <c:v>0.81792116111111091</c:v>
                </c:pt>
                <c:pt idx="130">
                  <c:v>0.84058403617021238</c:v>
                </c:pt>
                <c:pt idx="131">
                  <c:v>0.87322651951219499</c:v>
                </c:pt>
                <c:pt idx="132">
                  <c:v>0.88882299512195118</c:v>
                </c:pt>
                <c:pt idx="133">
                  <c:v>0.60588311200000011</c:v>
                </c:pt>
                <c:pt idx="134">
                  <c:v>0.62985835208333318</c:v>
                </c:pt>
                <c:pt idx="135">
                  <c:v>0.76719656999999997</c:v>
                </c:pt>
                <c:pt idx="136">
                  <c:v>0.7392498875000002</c:v>
                </c:pt>
                <c:pt idx="137">
                  <c:v>0.96244234374999993</c:v>
                </c:pt>
                <c:pt idx="138">
                  <c:v>0.9553334117647061</c:v>
                </c:pt>
                <c:pt idx="139">
                  <c:v>0.97872646111111117</c:v>
                </c:pt>
                <c:pt idx="140">
                  <c:v>0.60130097999999987</c:v>
                </c:pt>
                <c:pt idx="141">
                  <c:v>0.86872271874999996</c:v>
                </c:pt>
                <c:pt idx="142">
                  <c:v>0.97337871041666635</c:v>
                </c:pt>
                <c:pt idx="143">
                  <c:v>0.75964964166666682</c:v>
                </c:pt>
                <c:pt idx="144">
                  <c:v>0.80165029655172415</c:v>
                </c:pt>
                <c:pt idx="145">
                  <c:v>0.98685736750000019</c:v>
                </c:pt>
                <c:pt idx="146">
                  <c:v>0.95671285750000012</c:v>
                </c:pt>
                <c:pt idx="147">
                  <c:v>0.70209845365853651</c:v>
                </c:pt>
                <c:pt idx="148">
                  <c:v>0.88840232682926823</c:v>
                </c:pt>
                <c:pt idx="149">
                  <c:v>0.75497621999999986</c:v>
                </c:pt>
                <c:pt idx="150">
                  <c:v>1.0126143854166672</c:v>
                </c:pt>
                <c:pt idx="151">
                  <c:v>1.0246070354166665</c:v>
                </c:pt>
                <c:pt idx="152">
                  <c:v>0.64148519444444441</c:v>
                </c:pt>
                <c:pt idx="153">
                  <c:v>0.64959893333333329</c:v>
                </c:pt>
                <c:pt idx="154">
                  <c:v>0.78207539375000001</c:v>
                </c:pt>
                <c:pt idx="155">
                  <c:v>0.80895516249999988</c:v>
                </c:pt>
                <c:pt idx="156">
                  <c:v>0.66837682749999983</c:v>
                </c:pt>
                <c:pt idx="157">
                  <c:v>0.75281438333333339</c:v>
                </c:pt>
                <c:pt idx="158">
                  <c:v>0.85827216250000016</c:v>
                </c:pt>
                <c:pt idx="159">
                  <c:v>0.87751286041666676</c:v>
                </c:pt>
                <c:pt idx="160">
                  <c:v>0.82017279444444435</c:v>
                </c:pt>
                <c:pt idx="161">
                  <c:v>0.78625840624999999</c:v>
                </c:pt>
                <c:pt idx="162">
                  <c:v>0.84212934444444443</c:v>
                </c:pt>
                <c:pt idx="163">
                  <c:v>0.72377946800000004</c:v>
                </c:pt>
                <c:pt idx="164">
                  <c:v>0.98147018750000015</c:v>
                </c:pt>
                <c:pt idx="165">
                  <c:v>1.0121256375000003</c:v>
                </c:pt>
                <c:pt idx="166">
                  <c:v>0.93025774375000003</c:v>
                </c:pt>
                <c:pt idx="167">
                  <c:v>0.81117183333333331</c:v>
                </c:pt>
                <c:pt idx="168">
                  <c:v>0.88392256341463438</c:v>
                </c:pt>
                <c:pt idx="169">
                  <c:v>0.69091697291666654</c:v>
                </c:pt>
                <c:pt idx="170">
                  <c:v>0.71157622857142855</c:v>
                </c:pt>
                <c:pt idx="171">
                  <c:v>0.50662923636363644</c:v>
                </c:pt>
                <c:pt idx="172">
                  <c:v>0.47092464666666667</c:v>
                </c:pt>
                <c:pt idx="173">
                  <c:v>0.72367974444444427</c:v>
                </c:pt>
              </c:numCache>
            </c:numRef>
          </c:xVal>
          <c:yVal>
            <c:numRef>
              <c:f>'174'!$F$2:$F$175</c:f>
              <c:numCache>
                <c:formatCode>General</c:formatCode>
                <c:ptCount val="174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10.536088233228039</c:v>
                </c:pt>
                <c:pt idx="11">
                  <c:v>8.1107275829744889</c:v>
                </c:pt>
                <c:pt idx="12">
                  <c:v>9.6044074351319786</c:v>
                </c:pt>
                <c:pt idx="13">
                  <c:v>9.7762222014902527</c:v>
                </c:pt>
                <c:pt idx="14">
                  <c:v>10.669652825832646</c:v>
                </c:pt>
                <c:pt idx="15">
                  <c:v>8.9345868703896762</c:v>
                </c:pt>
                <c:pt idx="16">
                  <c:v>7.5229409180723703</c:v>
                </c:pt>
                <c:pt idx="17">
                  <c:v>11.10585907549509</c:v>
                </c:pt>
                <c:pt idx="18">
                  <c:v>8.746716349694486</c:v>
                </c:pt>
                <c:pt idx="19">
                  <c:v>9.2143323932457211</c:v>
                </c:pt>
                <c:pt idx="20">
                  <c:v>9.6822172456035993</c:v>
                </c:pt>
                <c:pt idx="21">
                  <c:v>9.6543849620518216</c:v>
                </c:pt>
                <c:pt idx="22">
                  <c:v>9.6709247793054267</c:v>
                </c:pt>
                <c:pt idx="23">
                  <c:v>7.4085305668946262</c:v>
                </c:pt>
                <c:pt idx="24">
                  <c:v>6.6463905148477291</c:v>
                </c:pt>
                <c:pt idx="25">
                  <c:v>8.0391573904732372</c:v>
                </c:pt>
                <c:pt idx="26">
                  <c:v>7.9861648603327273</c:v>
                </c:pt>
                <c:pt idx="27">
                  <c:v>10.678214720088496</c:v>
                </c:pt>
                <c:pt idx="28">
                  <c:v>8.7306903656786421</c:v>
                </c:pt>
                <c:pt idx="29">
                  <c:v>6.3969296552161463</c:v>
                </c:pt>
                <c:pt idx="30">
                  <c:v>7.6353038862594147</c:v>
                </c:pt>
                <c:pt idx="31">
                  <c:v>9.979522238812125</c:v>
                </c:pt>
                <c:pt idx="32">
                  <c:v>9.4826549672968419</c:v>
                </c:pt>
                <c:pt idx="33">
                  <c:v>9.4649825903497629</c:v>
                </c:pt>
                <c:pt idx="34">
                  <c:v>7.3065313989395051</c:v>
                </c:pt>
                <c:pt idx="35">
                  <c:v>6.4769723628896827</c:v>
                </c:pt>
                <c:pt idx="36">
                  <c:v>8.5525603352535295</c:v>
                </c:pt>
                <c:pt idx="37">
                  <c:v>9.5763714108389397</c:v>
                </c:pt>
                <c:pt idx="38">
                  <c:v>8.0551577318196781</c:v>
                </c:pt>
                <c:pt idx="39">
                  <c:v>9.9311027195691022</c:v>
                </c:pt>
                <c:pt idx="40">
                  <c:v>9.8325284635956347</c:v>
                </c:pt>
                <c:pt idx="41">
                  <c:v>10.302263672493496</c:v>
                </c:pt>
                <c:pt idx="42">
                  <c:v>10.202480416133776</c:v>
                </c:pt>
                <c:pt idx="43">
                  <c:v>10.739868901181982</c:v>
                </c:pt>
                <c:pt idx="44">
                  <c:v>9.2398991742177277</c:v>
                </c:pt>
                <c:pt idx="45">
                  <c:v>9.4414520929395689</c:v>
                </c:pt>
                <c:pt idx="46">
                  <c:v>9.3209868920632459</c:v>
                </c:pt>
                <c:pt idx="47">
                  <c:v>9.2360081187247598</c:v>
                </c:pt>
                <c:pt idx="48">
                  <c:v>8.9959087612639941</c:v>
                </c:pt>
                <c:pt idx="49">
                  <c:v>9.9669317250926621</c:v>
                </c:pt>
                <c:pt idx="50">
                  <c:v>7.3264656138403224</c:v>
                </c:pt>
                <c:pt idx="51">
                  <c:v>10.15385709010393</c:v>
                </c:pt>
                <c:pt idx="52">
                  <c:v>7.3065313989395051</c:v>
                </c:pt>
                <c:pt idx="53">
                  <c:v>8.9909398069408066</c:v>
                </c:pt>
                <c:pt idx="54">
                  <c:v>10.596634733096073</c:v>
                </c:pt>
                <c:pt idx="55">
                  <c:v>10.58961011815911</c:v>
                </c:pt>
                <c:pt idx="56">
                  <c:v>9.7249587939808695</c:v>
                </c:pt>
                <c:pt idx="57">
                  <c:v>7.352441100243583</c:v>
                </c:pt>
                <c:pt idx="58">
                  <c:v>8.9239907447581803</c:v>
                </c:pt>
                <c:pt idx="59">
                  <c:v>10.754492817711654</c:v>
                </c:pt>
                <c:pt idx="60">
                  <c:v>8.2712926529794117</c:v>
                </c:pt>
                <c:pt idx="61">
                  <c:v>10.170839358514659</c:v>
                </c:pt>
                <c:pt idx="62">
                  <c:v>9.3630614589938475</c:v>
                </c:pt>
                <c:pt idx="63">
                  <c:v>8.8804464507150929</c:v>
                </c:pt>
                <c:pt idx="64">
                  <c:v>7.0210839642891401</c:v>
                </c:pt>
                <c:pt idx="65">
                  <c:v>7.2298387781512501</c:v>
                </c:pt>
                <c:pt idx="66">
                  <c:v>8.8942588250027033</c:v>
                </c:pt>
                <c:pt idx="67">
                  <c:v>7.4558766874918243</c:v>
                </c:pt>
                <c:pt idx="68">
                  <c:v>8.3593691062226707</c:v>
                </c:pt>
                <c:pt idx="69">
                  <c:v>10.943234088337201</c:v>
                </c:pt>
                <c:pt idx="70">
                  <c:v>10.078700570092789</c:v>
                </c:pt>
                <c:pt idx="71">
                  <c:v>10.657964988247679</c:v>
                </c:pt>
                <c:pt idx="72">
                  <c:v>8.6376393444921042</c:v>
                </c:pt>
                <c:pt idx="73">
                  <c:v>9.2291621262167709</c:v>
                </c:pt>
                <c:pt idx="74">
                  <c:v>9.6890559418239395</c:v>
                </c:pt>
                <c:pt idx="75">
                  <c:v>9.5777574124468181</c:v>
                </c:pt>
                <c:pt idx="76">
                  <c:v>10.616927436363836</c:v>
                </c:pt>
                <c:pt idx="77">
                  <c:v>10.390532647636716</c:v>
                </c:pt>
                <c:pt idx="78">
                  <c:v>10.454783108855832</c:v>
                </c:pt>
                <c:pt idx="79">
                  <c:v>9.0466442793053936</c:v>
                </c:pt>
                <c:pt idx="80">
                  <c:v>10.543233956368958</c:v>
                </c:pt>
                <c:pt idx="81">
                  <c:v>9.3851336623493467</c:v>
                </c:pt>
                <c:pt idx="82">
                  <c:v>9.979522238812125</c:v>
                </c:pt>
                <c:pt idx="83">
                  <c:v>7.9861648603327273</c:v>
                </c:pt>
                <c:pt idx="84">
                  <c:v>7.7956465363345941</c:v>
                </c:pt>
                <c:pt idx="85">
                  <c:v>10.4521868287302</c:v>
                </c:pt>
                <c:pt idx="86">
                  <c:v>11.317032228146179</c:v>
                </c:pt>
                <c:pt idx="87">
                  <c:v>8.0771366385384535</c:v>
                </c:pt>
                <c:pt idx="88">
                  <c:v>8.5291217622815108</c:v>
                </c:pt>
                <c:pt idx="89">
                  <c:v>10.04975005951438</c:v>
                </c:pt>
                <c:pt idx="90">
                  <c:v>9.7520830983768949</c:v>
                </c:pt>
                <c:pt idx="91">
                  <c:v>8.0833286087863758</c:v>
                </c:pt>
                <c:pt idx="92">
                  <c:v>6.5510803350434044</c:v>
                </c:pt>
                <c:pt idx="93">
                  <c:v>9.6909129525711517</c:v>
                </c:pt>
                <c:pt idx="94">
                  <c:v>10.142110674698724</c:v>
                </c:pt>
                <c:pt idx="95">
                  <c:v>10.965262951152264</c:v>
                </c:pt>
                <c:pt idx="96">
                  <c:v>9.4572004499077078</c:v>
                </c:pt>
                <c:pt idx="97">
                  <c:v>7.2442275156033498</c:v>
                </c:pt>
                <c:pt idx="98">
                  <c:v>6.6720329454610674</c:v>
                </c:pt>
                <c:pt idx="99">
                  <c:v>10.089136899422757</c:v>
                </c:pt>
                <c:pt idx="100">
                  <c:v>9.4382724400221889</c:v>
                </c:pt>
                <c:pt idx="101">
                  <c:v>7.3330230143864812</c:v>
                </c:pt>
                <c:pt idx="102">
                  <c:v>10.204332611514189</c:v>
                </c:pt>
                <c:pt idx="103">
                  <c:v>8.2187871556014809</c:v>
                </c:pt>
                <c:pt idx="104">
                  <c:v>9.814109741384911</c:v>
                </c:pt>
                <c:pt idx="105">
                  <c:v>9.7111156598886712</c:v>
                </c:pt>
                <c:pt idx="106">
                  <c:v>8.6088603799420618</c:v>
                </c:pt>
                <c:pt idx="107">
                  <c:v>9.3165005678045727</c:v>
                </c:pt>
                <c:pt idx="108">
                  <c:v>8.8678500630294064</c:v>
                </c:pt>
                <c:pt idx="109">
                  <c:v>7.0387835413885416</c:v>
                </c:pt>
                <c:pt idx="110">
                  <c:v>9.174713194333032</c:v>
                </c:pt>
                <c:pt idx="111">
                  <c:v>7.7915228191507317</c:v>
                </c:pt>
                <c:pt idx="112">
                  <c:v>10.771847750652734</c:v>
                </c:pt>
                <c:pt idx="113">
                  <c:v>10.427031948709894</c:v>
                </c:pt>
                <c:pt idx="114">
                  <c:v>8.4742856904049617</c:v>
                </c:pt>
                <c:pt idx="115">
                  <c:v>6.8243736700430864</c:v>
                </c:pt>
                <c:pt idx="116">
                  <c:v>8.6499743026500564</c:v>
                </c:pt>
                <c:pt idx="117">
                  <c:v>11.096955372216916</c:v>
                </c:pt>
                <c:pt idx="118">
                  <c:v>10.424956336400598</c:v>
                </c:pt>
                <c:pt idx="119">
                  <c:v>8.5389546831977494</c:v>
                </c:pt>
                <c:pt idx="120">
                  <c:v>9.8999814132068398</c:v>
                </c:pt>
                <c:pt idx="121">
                  <c:v>7.8280380321258294</c:v>
                </c:pt>
                <c:pt idx="122">
                  <c:v>9.041921720351219</c:v>
                </c:pt>
                <c:pt idx="123">
                  <c:v>9.3448712649337882</c:v>
                </c:pt>
                <c:pt idx="124">
                  <c:v>9.0336031934761287</c:v>
                </c:pt>
                <c:pt idx="125">
                  <c:v>10.089552095608918</c:v>
                </c:pt>
                <c:pt idx="126">
                  <c:v>10.240316868254155</c:v>
                </c:pt>
                <c:pt idx="127">
                  <c:v>11.847681944807938</c:v>
                </c:pt>
                <c:pt idx="128">
                  <c:v>9.8537719602901959</c:v>
                </c:pt>
                <c:pt idx="129">
                  <c:v>10.114963298982655</c:v>
                </c:pt>
                <c:pt idx="130">
                  <c:v>7.3963352938008082</c:v>
                </c:pt>
                <c:pt idx="131">
                  <c:v>8.6305218767232414</c:v>
                </c:pt>
                <c:pt idx="132">
                  <c:v>8.0771366385384535</c:v>
                </c:pt>
                <c:pt idx="133">
                  <c:v>10.845835818729572</c:v>
                </c:pt>
                <c:pt idx="134">
                  <c:v>7.7275351104754479</c:v>
                </c:pt>
                <c:pt idx="135">
                  <c:v>10.111720491114584</c:v>
                </c:pt>
                <c:pt idx="136">
                  <c:v>7.4955419438842563</c:v>
                </c:pt>
                <c:pt idx="137">
                  <c:v>11.293151231125622</c:v>
                </c:pt>
                <c:pt idx="138">
                  <c:v>10.164697304656794</c:v>
                </c:pt>
                <c:pt idx="139">
                  <c:v>10.262908722142885</c:v>
                </c:pt>
                <c:pt idx="140">
                  <c:v>7.6108527903952501</c:v>
                </c:pt>
                <c:pt idx="141">
                  <c:v>9.449357272446683</c:v>
                </c:pt>
                <c:pt idx="142">
                  <c:v>10.400011391591258</c:v>
                </c:pt>
                <c:pt idx="143">
                  <c:v>9.2369823029226037</c:v>
                </c:pt>
                <c:pt idx="144">
                  <c:v>9.9951547410619526</c:v>
                </c:pt>
                <c:pt idx="145">
                  <c:v>9.233079858945672</c:v>
                </c:pt>
                <c:pt idx="146">
                  <c:v>9.2695522316080297</c:v>
                </c:pt>
                <c:pt idx="147">
                  <c:v>8.2738469327845081</c:v>
                </c:pt>
                <c:pt idx="148">
                  <c:v>9.688436171119255</c:v>
                </c:pt>
                <c:pt idx="149">
                  <c:v>8.6877794919917708</c:v>
                </c:pt>
                <c:pt idx="150">
                  <c:v>10.751713553496154</c:v>
                </c:pt>
                <c:pt idx="151">
                  <c:v>10.995410853053441</c:v>
                </c:pt>
                <c:pt idx="152">
                  <c:v>7.886081401775745</c:v>
                </c:pt>
                <c:pt idx="153">
                  <c:v>7.8359745817215662</c:v>
                </c:pt>
                <c:pt idx="154">
                  <c:v>9.5353182291716614</c:v>
                </c:pt>
                <c:pt idx="155">
                  <c:v>7.1623974973557178</c:v>
                </c:pt>
                <c:pt idx="156">
                  <c:v>8.5773471142359838</c:v>
                </c:pt>
                <c:pt idx="157">
                  <c:v>10.16892401604059</c:v>
                </c:pt>
                <c:pt idx="158">
                  <c:v>9.2686092801001578</c:v>
                </c:pt>
                <c:pt idx="159">
                  <c:v>9.8532463360993816</c:v>
                </c:pt>
                <c:pt idx="160">
                  <c:v>9.5832822883787863</c:v>
                </c:pt>
                <c:pt idx="161">
                  <c:v>7.461640392208575</c:v>
                </c:pt>
                <c:pt idx="162">
                  <c:v>9.0548554691357879</c:v>
                </c:pt>
                <c:pt idx="163">
                  <c:v>11.101492585082273</c:v>
                </c:pt>
                <c:pt idx="164">
                  <c:v>10.555031183240999</c:v>
                </c:pt>
                <c:pt idx="165">
                  <c:v>10.930603839499168</c:v>
                </c:pt>
                <c:pt idx="166">
                  <c:v>9.9144274925744629</c:v>
                </c:pt>
                <c:pt idx="167">
                  <c:v>8.6724860758222722</c:v>
                </c:pt>
                <c:pt idx="168">
                  <c:v>7.9585769038138983</c:v>
                </c:pt>
                <c:pt idx="169">
                  <c:v>9.7544073295219746</c:v>
                </c:pt>
                <c:pt idx="170">
                  <c:v>8.5848518398900531</c:v>
                </c:pt>
                <c:pt idx="171">
                  <c:v>8.2024824465765374</c:v>
                </c:pt>
                <c:pt idx="172">
                  <c:v>8.2133817370345721</c:v>
                </c:pt>
                <c:pt idx="173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827224"/>
        <c:axId val="193488888"/>
      </c:scatterChart>
      <c:valAx>
        <c:axId val="290827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488888"/>
        <c:crosses val="autoZero"/>
        <c:crossBetween val="midCat"/>
      </c:valAx>
      <c:valAx>
        <c:axId val="193488888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827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1530733594845487"/>
                  <c:y val="0.4980673551561259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'168'!$E$2:$E$169</c:f>
              <c:numCache>
                <c:formatCode>General</c:formatCode>
                <c:ptCount val="168"/>
                <c:pt idx="0">
                  <c:v>0.85670693170731738</c:v>
                </c:pt>
                <c:pt idx="1">
                  <c:v>0.85985711219512184</c:v>
                </c:pt>
                <c:pt idx="2">
                  <c:v>0.7625731541666666</c:v>
                </c:pt>
                <c:pt idx="3">
                  <c:v>0.472847643902439</c:v>
                </c:pt>
                <c:pt idx="4">
                  <c:v>0.89654570250000032</c:v>
                </c:pt>
                <c:pt idx="5">
                  <c:v>0.82708821111111108</c:v>
                </c:pt>
                <c:pt idx="6">
                  <c:v>0.95463487708333306</c:v>
                </c:pt>
                <c:pt idx="7">
                  <c:v>1.0147647354166669</c:v>
                </c:pt>
                <c:pt idx="8">
                  <c:v>0.70846684444444441</c:v>
                </c:pt>
                <c:pt idx="9">
                  <c:v>0.93153090487804868</c:v>
                </c:pt>
                <c:pt idx="10">
                  <c:v>0.70515264210526318</c:v>
                </c:pt>
                <c:pt idx="11">
                  <c:v>0.87560357916666687</c:v>
                </c:pt>
                <c:pt idx="12">
                  <c:v>0.88762721176470594</c:v>
                </c:pt>
                <c:pt idx="13">
                  <c:v>1.0149327272727271</c:v>
                </c:pt>
                <c:pt idx="14">
                  <c:v>0.75034566250000001</c:v>
                </c:pt>
                <c:pt idx="15">
                  <c:v>0.77552849374999988</c:v>
                </c:pt>
                <c:pt idx="16">
                  <c:v>0.9785696268292684</c:v>
                </c:pt>
                <c:pt idx="17">
                  <c:v>0.72132496041666661</c:v>
                </c:pt>
                <c:pt idx="18">
                  <c:v>0.86627663333333327</c:v>
                </c:pt>
                <c:pt idx="19">
                  <c:v>0.98723065999999982</c:v>
                </c:pt>
                <c:pt idx="20">
                  <c:v>0.84645873125000026</c:v>
                </c:pt>
                <c:pt idx="21">
                  <c:v>0.87684087560975632</c:v>
                </c:pt>
                <c:pt idx="22">
                  <c:v>0.81595616041666663</c:v>
                </c:pt>
                <c:pt idx="23">
                  <c:v>0.8076776187500001</c:v>
                </c:pt>
                <c:pt idx="24">
                  <c:v>0.76413888292682919</c:v>
                </c:pt>
                <c:pt idx="25">
                  <c:v>0.70648365624999998</c:v>
                </c:pt>
                <c:pt idx="26">
                  <c:v>1.0019399708333332</c:v>
                </c:pt>
                <c:pt idx="27">
                  <c:v>0.70450028780487817</c:v>
                </c:pt>
                <c:pt idx="28">
                  <c:v>0.78917982500000006</c:v>
                </c:pt>
                <c:pt idx="29">
                  <c:v>0.85939365416666635</c:v>
                </c:pt>
                <c:pt idx="30">
                  <c:v>0.7505390312500001</c:v>
                </c:pt>
                <c:pt idx="31">
                  <c:v>0.75074922083333362</c:v>
                </c:pt>
                <c:pt idx="32">
                  <c:v>0.9035125104166668</c:v>
                </c:pt>
                <c:pt idx="33">
                  <c:v>0.69711958124999984</c:v>
                </c:pt>
                <c:pt idx="34">
                  <c:v>0.64137757500000014</c:v>
                </c:pt>
                <c:pt idx="35">
                  <c:v>0.53359494374999994</c:v>
                </c:pt>
                <c:pt idx="36">
                  <c:v>0.98023590625000034</c:v>
                </c:pt>
                <c:pt idx="37">
                  <c:v>0.79220566458333341</c:v>
                </c:pt>
                <c:pt idx="38">
                  <c:v>0.95233297222222213</c:v>
                </c:pt>
                <c:pt idx="39">
                  <c:v>0.6405702536585367</c:v>
                </c:pt>
                <c:pt idx="40">
                  <c:v>0.93955771041666669</c:v>
                </c:pt>
                <c:pt idx="41">
                  <c:v>0.96750657647058846</c:v>
                </c:pt>
                <c:pt idx="42">
                  <c:v>1.0155553125000001</c:v>
                </c:pt>
                <c:pt idx="43">
                  <c:v>0.92227839249999999</c:v>
                </c:pt>
                <c:pt idx="44">
                  <c:v>0.8406422895833332</c:v>
                </c:pt>
                <c:pt idx="45">
                  <c:v>0.79823109999999986</c:v>
                </c:pt>
                <c:pt idx="46">
                  <c:v>0.72520035416666673</c:v>
                </c:pt>
                <c:pt idx="47">
                  <c:v>0.92228575624999998</c:v>
                </c:pt>
                <c:pt idx="48">
                  <c:v>0.72956599583333326</c:v>
                </c:pt>
                <c:pt idx="49">
                  <c:v>0.70094094117647066</c:v>
                </c:pt>
                <c:pt idx="50">
                  <c:v>0.91986341111111125</c:v>
                </c:pt>
                <c:pt idx="51">
                  <c:v>0.6962878294117647</c:v>
                </c:pt>
                <c:pt idx="52">
                  <c:v>0.48011234374999995</c:v>
                </c:pt>
                <c:pt idx="53">
                  <c:v>0.99085688750000001</c:v>
                </c:pt>
                <c:pt idx="54">
                  <c:v>0.99659505416666672</c:v>
                </c:pt>
                <c:pt idx="55">
                  <c:v>0.64403280000000007</c:v>
                </c:pt>
                <c:pt idx="56">
                  <c:v>0.55848015000000006</c:v>
                </c:pt>
                <c:pt idx="57">
                  <c:v>0.7683362222222222</c:v>
                </c:pt>
                <c:pt idx="58">
                  <c:v>1.0091096219512194</c:v>
                </c:pt>
                <c:pt idx="59">
                  <c:v>0.73893095416666688</c:v>
                </c:pt>
                <c:pt idx="60">
                  <c:v>0.97270977499999989</c:v>
                </c:pt>
                <c:pt idx="61">
                  <c:v>0.89099336585365863</c:v>
                </c:pt>
                <c:pt idx="62">
                  <c:v>0.90005075416666669</c:v>
                </c:pt>
                <c:pt idx="63">
                  <c:v>0.6442827874999999</c:v>
                </c:pt>
                <c:pt idx="64">
                  <c:v>0.61445279375000006</c:v>
                </c:pt>
                <c:pt idx="65">
                  <c:v>0.56193538292682932</c:v>
                </c:pt>
                <c:pt idx="66">
                  <c:v>0.80479825625000012</c:v>
                </c:pt>
                <c:pt idx="67">
                  <c:v>0.9017439395833331</c:v>
                </c:pt>
                <c:pt idx="68">
                  <c:v>0.98393254166666677</c:v>
                </c:pt>
                <c:pt idx="69">
                  <c:v>0.95282125609756119</c:v>
                </c:pt>
                <c:pt idx="70">
                  <c:v>0.97189697291666655</c:v>
                </c:pt>
                <c:pt idx="71">
                  <c:v>0.74331297500000015</c:v>
                </c:pt>
                <c:pt idx="72">
                  <c:v>0.67578928125000004</c:v>
                </c:pt>
                <c:pt idx="73">
                  <c:v>0.58690361458333329</c:v>
                </c:pt>
                <c:pt idx="74">
                  <c:v>0.59572910487804875</c:v>
                </c:pt>
                <c:pt idx="75">
                  <c:v>0.98727217499999986</c:v>
                </c:pt>
                <c:pt idx="76">
                  <c:v>0.97597412708333353</c:v>
                </c:pt>
                <c:pt idx="77">
                  <c:v>0.99696522499999984</c:v>
                </c:pt>
                <c:pt idx="78">
                  <c:v>0.90074725000000022</c:v>
                </c:pt>
                <c:pt idx="79">
                  <c:v>1.0173459791666664</c:v>
                </c:pt>
                <c:pt idx="80">
                  <c:v>0.86260445000000019</c:v>
                </c:pt>
                <c:pt idx="81">
                  <c:v>0.69497581666666663</c:v>
                </c:pt>
                <c:pt idx="82">
                  <c:v>0.69323192500000019</c:v>
                </c:pt>
                <c:pt idx="83">
                  <c:v>0.77559574999999992</c:v>
                </c:pt>
                <c:pt idx="84">
                  <c:v>0.93995722291666695</c:v>
                </c:pt>
                <c:pt idx="85">
                  <c:v>0.72204276666666667</c:v>
                </c:pt>
                <c:pt idx="86">
                  <c:v>0.82609572439024381</c:v>
                </c:pt>
                <c:pt idx="87">
                  <c:v>0.91273126666666671</c:v>
                </c:pt>
                <c:pt idx="88">
                  <c:v>0.88716180243902421</c:v>
                </c:pt>
                <c:pt idx="89">
                  <c:v>0.84346534000000006</c:v>
                </c:pt>
                <c:pt idx="90">
                  <c:v>0.67638862439024416</c:v>
                </c:pt>
                <c:pt idx="91">
                  <c:v>0.88716583599999987</c:v>
                </c:pt>
                <c:pt idx="92">
                  <c:v>0.91019578333333329</c:v>
                </c:pt>
                <c:pt idx="93">
                  <c:v>1.0818395454545455</c:v>
                </c:pt>
                <c:pt idx="94">
                  <c:v>0.87685229999999992</c:v>
                </c:pt>
                <c:pt idx="95">
                  <c:v>0.65965694166666677</c:v>
                </c:pt>
                <c:pt idx="96">
                  <c:v>0.74362273999999995</c:v>
                </c:pt>
                <c:pt idx="97">
                  <c:v>0.87571639782608712</c:v>
                </c:pt>
                <c:pt idx="98">
                  <c:v>0.61349779500000001</c:v>
                </c:pt>
                <c:pt idx="99">
                  <c:v>0.88577392708333358</c:v>
                </c:pt>
                <c:pt idx="100">
                  <c:v>0.95462140000000062</c:v>
                </c:pt>
                <c:pt idx="101">
                  <c:v>0.64438470833333328</c:v>
                </c:pt>
                <c:pt idx="102">
                  <c:v>0.61142346666666658</c:v>
                </c:pt>
                <c:pt idx="103">
                  <c:v>0.83562058749999946</c:v>
                </c:pt>
                <c:pt idx="104">
                  <c:v>0.78781179999999984</c:v>
                </c:pt>
                <c:pt idx="105">
                  <c:v>0.92836305365853655</c:v>
                </c:pt>
                <c:pt idx="106">
                  <c:v>0.79358914166666661</c:v>
                </c:pt>
                <c:pt idx="107">
                  <c:v>0.49488330416666665</c:v>
                </c:pt>
                <c:pt idx="108">
                  <c:v>0.76762817999999999</c:v>
                </c:pt>
                <c:pt idx="109">
                  <c:v>0.76726346458333328</c:v>
                </c:pt>
                <c:pt idx="110">
                  <c:v>1.0364827083333332</c:v>
                </c:pt>
                <c:pt idx="111">
                  <c:v>0.98314914375000029</c:v>
                </c:pt>
                <c:pt idx="112">
                  <c:v>0.88205944166666672</c:v>
                </c:pt>
                <c:pt idx="113">
                  <c:v>0.71712375625000002</c:v>
                </c:pt>
                <c:pt idx="114">
                  <c:v>0.5222861333333334</c:v>
                </c:pt>
                <c:pt idx="115">
                  <c:v>0.98669967291666705</c:v>
                </c:pt>
                <c:pt idx="116">
                  <c:v>0.75779847916666687</c:v>
                </c:pt>
                <c:pt idx="117">
                  <c:v>0.86634088124999975</c:v>
                </c:pt>
                <c:pt idx="118">
                  <c:v>0.84779918750000005</c:v>
                </c:pt>
                <c:pt idx="119">
                  <c:v>0.81591434791666695</c:v>
                </c:pt>
                <c:pt idx="120">
                  <c:v>0.79768417916666656</c:v>
                </c:pt>
                <c:pt idx="121">
                  <c:v>0.83803327291666674</c:v>
                </c:pt>
                <c:pt idx="122">
                  <c:v>0.91444423414634157</c:v>
                </c:pt>
                <c:pt idx="123">
                  <c:v>0.94381528124999992</c:v>
                </c:pt>
                <c:pt idx="124">
                  <c:v>0.86946340416666679</c:v>
                </c:pt>
                <c:pt idx="125">
                  <c:v>0.81792116111111091</c:v>
                </c:pt>
                <c:pt idx="126">
                  <c:v>0.84058403617021238</c:v>
                </c:pt>
                <c:pt idx="127">
                  <c:v>0.87322651951219499</c:v>
                </c:pt>
                <c:pt idx="128">
                  <c:v>0.88882299512195118</c:v>
                </c:pt>
                <c:pt idx="129">
                  <c:v>0.62985835208333318</c:v>
                </c:pt>
                <c:pt idx="130">
                  <c:v>0.76719656999999997</c:v>
                </c:pt>
                <c:pt idx="131">
                  <c:v>0.7392498875000002</c:v>
                </c:pt>
                <c:pt idx="132">
                  <c:v>0.96244234374999993</c:v>
                </c:pt>
                <c:pt idx="133">
                  <c:v>0.9553334117647061</c:v>
                </c:pt>
                <c:pt idx="134">
                  <c:v>0.97872646111111117</c:v>
                </c:pt>
                <c:pt idx="135">
                  <c:v>0.60130097999999987</c:v>
                </c:pt>
                <c:pt idx="136">
                  <c:v>0.86872271874999996</c:v>
                </c:pt>
                <c:pt idx="137">
                  <c:v>0.97337871041666635</c:v>
                </c:pt>
                <c:pt idx="138">
                  <c:v>0.75964964166666682</c:v>
                </c:pt>
                <c:pt idx="139">
                  <c:v>0.80165029655172415</c:v>
                </c:pt>
                <c:pt idx="140">
                  <c:v>0.98685736750000019</c:v>
                </c:pt>
                <c:pt idx="141">
                  <c:v>0.95671285750000012</c:v>
                </c:pt>
                <c:pt idx="142">
                  <c:v>0.70209845365853651</c:v>
                </c:pt>
                <c:pt idx="143">
                  <c:v>0.88840232682926823</c:v>
                </c:pt>
                <c:pt idx="144">
                  <c:v>0.75497621999999986</c:v>
                </c:pt>
                <c:pt idx="145">
                  <c:v>1.0126143854166672</c:v>
                </c:pt>
                <c:pt idx="146">
                  <c:v>1.0246070354166665</c:v>
                </c:pt>
                <c:pt idx="147">
                  <c:v>0.64148519444444441</c:v>
                </c:pt>
                <c:pt idx="148">
                  <c:v>0.64959893333333329</c:v>
                </c:pt>
                <c:pt idx="149">
                  <c:v>0.78207539375000001</c:v>
                </c:pt>
                <c:pt idx="150">
                  <c:v>0.80895516249999988</c:v>
                </c:pt>
                <c:pt idx="151">
                  <c:v>0.66837682749999983</c:v>
                </c:pt>
                <c:pt idx="152">
                  <c:v>0.75281438333333339</c:v>
                </c:pt>
                <c:pt idx="153">
                  <c:v>0.85827216250000016</c:v>
                </c:pt>
                <c:pt idx="154">
                  <c:v>0.87751286041666676</c:v>
                </c:pt>
                <c:pt idx="155">
                  <c:v>0.82017279444444435</c:v>
                </c:pt>
                <c:pt idx="156">
                  <c:v>0.78625840624999999</c:v>
                </c:pt>
                <c:pt idx="157">
                  <c:v>0.84212934444444443</c:v>
                </c:pt>
                <c:pt idx="158">
                  <c:v>0.98147018750000015</c:v>
                </c:pt>
                <c:pt idx="159">
                  <c:v>1.0121256375000003</c:v>
                </c:pt>
                <c:pt idx="160">
                  <c:v>0.93025774375000003</c:v>
                </c:pt>
                <c:pt idx="161">
                  <c:v>0.81117183333333331</c:v>
                </c:pt>
                <c:pt idx="162">
                  <c:v>0.88392256341463438</c:v>
                </c:pt>
                <c:pt idx="163">
                  <c:v>0.69091697291666654</c:v>
                </c:pt>
                <c:pt idx="164">
                  <c:v>0.71157622857142855</c:v>
                </c:pt>
                <c:pt idx="165">
                  <c:v>0.50662923636363644</c:v>
                </c:pt>
                <c:pt idx="166">
                  <c:v>0.47092464666666667</c:v>
                </c:pt>
                <c:pt idx="167">
                  <c:v>0.72367974444444427</c:v>
                </c:pt>
              </c:numCache>
            </c:numRef>
          </c:xVal>
          <c:yVal>
            <c:numRef>
              <c:f>'168'!$F$2:$F$169</c:f>
              <c:numCache>
                <c:formatCode>General</c:formatCode>
                <c:ptCount val="168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8.1107275829744889</c:v>
                </c:pt>
                <c:pt idx="11">
                  <c:v>9.6044074351319786</c:v>
                </c:pt>
                <c:pt idx="12">
                  <c:v>9.7762222014902527</c:v>
                </c:pt>
                <c:pt idx="13">
                  <c:v>10.669652825832646</c:v>
                </c:pt>
                <c:pt idx="14">
                  <c:v>8.9345868703896762</c:v>
                </c:pt>
                <c:pt idx="15">
                  <c:v>7.5229409180723703</c:v>
                </c:pt>
                <c:pt idx="16">
                  <c:v>11.10585907549509</c:v>
                </c:pt>
                <c:pt idx="17">
                  <c:v>8.746716349694486</c:v>
                </c:pt>
                <c:pt idx="18">
                  <c:v>9.2143323932457211</c:v>
                </c:pt>
                <c:pt idx="19">
                  <c:v>9.6822172456035993</c:v>
                </c:pt>
                <c:pt idx="20">
                  <c:v>9.6543849620518216</c:v>
                </c:pt>
                <c:pt idx="21">
                  <c:v>9.6709247793054267</c:v>
                </c:pt>
                <c:pt idx="22">
                  <c:v>7.4085305668946262</c:v>
                </c:pt>
                <c:pt idx="23">
                  <c:v>6.6463905148477291</c:v>
                </c:pt>
                <c:pt idx="24">
                  <c:v>8.0391573904732372</c:v>
                </c:pt>
                <c:pt idx="25">
                  <c:v>7.9861648603327273</c:v>
                </c:pt>
                <c:pt idx="26">
                  <c:v>10.678214720088496</c:v>
                </c:pt>
                <c:pt idx="27">
                  <c:v>8.7306903656786421</c:v>
                </c:pt>
                <c:pt idx="28">
                  <c:v>6.3969296552161463</c:v>
                </c:pt>
                <c:pt idx="29">
                  <c:v>7.6353038862594147</c:v>
                </c:pt>
                <c:pt idx="30">
                  <c:v>9.979522238812125</c:v>
                </c:pt>
                <c:pt idx="31">
                  <c:v>9.4826549672968419</c:v>
                </c:pt>
                <c:pt idx="32">
                  <c:v>9.4649825903497629</c:v>
                </c:pt>
                <c:pt idx="33">
                  <c:v>7.3065313989395051</c:v>
                </c:pt>
                <c:pt idx="34">
                  <c:v>6.4769723628896827</c:v>
                </c:pt>
                <c:pt idx="35">
                  <c:v>8.5525603352535295</c:v>
                </c:pt>
                <c:pt idx="36">
                  <c:v>9.5763714108389397</c:v>
                </c:pt>
                <c:pt idx="37">
                  <c:v>8.0551577318196781</c:v>
                </c:pt>
                <c:pt idx="38">
                  <c:v>9.9311027195691022</c:v>
                </c:pt>
                <c:pt idx="39">
                  <c:v>9.8325284635956347</c:v>
                </c:pt>
                <c:pt idx="40">
                  <c:v>10.302263672493496</c:v>
                </c:pt>
                <c:pt idx="41">
                  <c:v>10.202480416133776</c:v>
                </c:pt>
                <c:pt idx="42">
                  <c:v>10.739868901181982</c:v>
                </c:pt>
                <c:pt idx="43">
                  <c:v>9.2398991742177277</c:v>
                </c:pt>
                <c:pt idx="44">
                  <c:v>9.4414520929395689</c:v>
                </c:pt>
                <c:pt idx="45">
                  <c:v>9.3209868920632459</c:v>
                </c:pt>
                <c:pt idx="46">
                  <c:v>9.2360081187247598</c:v>
                </c:pt>
                <c:pt idx="47">
                  <c:v>8.9959087612639941</c:v>
                </c:pt>
                <c:pt idx="48">
                  <c:v>9.9669317250926621</c:v>
                </c:pt>
                <c:pt idx="49">
                  <c:v>7.3264656138403224</c:v>
                </c:pt>
                <c:pt idx="50">
                  <c:v>10.15385709010393</c:v>
                </c:pt>
                <c:pt idx="51">
                  <c:v>7.3065313989395051</c:v>
                </c:pt>
                <c:pt idx="52">
                  <c:v>8.9909398069408066</c:v>
                </c:pt>
                <c:pt idx="53">
                  <c:v>10.596634733096073</c:v>
                </c:pt>
                <c:pt idx="54">
                  <c:v>10.58961011815911</c:v>
                </c:pt>
                <c:pt idx="55">
                  <c:v>9.7249587939808695</c:v>
                </c:pt>
                <c:pt idx="56">
                  <c:v>7.352441100243583</c:v>
                </c:pt>
                <c:pt idx="57">
                  <c:v>8.9239907447581803</c:v>
                </c:pt>
                <c:pt idx="58">
                  <c:v>10.754492817711654</c:v>
                </c:pt>
                <c:pt idx="59">
                  <c:v>8.2712926529794117</c:v>
                </c:pt>
                <c:pt idx="60">
                  <c:v>10.170839358514659</c:v>
                </c:pt>
                <c:pt idx="61">
                  <c:v>9.3630614589938475</c:v>
                </c:pt>
                <c:pt idx="62">
                  <c:v>8.8804464507150929</c:v>
                </c:pt>
                <c:pt idx="63">
                  <c:v>7.0210839642891401</c:v>
                </c:pt>
                <c:pt idx="64">
                  <c:v>7.2298387781512501</c:v>
                </c:pt>
                <c:pt idx="65">
                  <c:v>8.8942588250027033</c:v>
                </c:pt>
                <c:pt idx="66">
                  <c:v>7.4558766874918243</c:v>
                </c:pt>
                <c:pt idx="67">
                  <c:v>8.3593691062226707</c:v>
                </c:pt>
                <c:pt idx="68">
                  <c:v>10.943234088337201</c:v>
                </c:pt>
                <c:pt idx="69">
                  <c:v>10.078700570092789</c:v>
                </c:pt>
                <c:pt idx="70">
                  <c:v>10.657964988247679</c:v>
                </c:pt>
                <c:pt idx="71">
                  <c:v>8.6376393444921042</c:v>
                </c:pt>
                <c:pt idx="72">
                  <c:v>9.2291621262167709</c:v>
                </c:pt>
                <c:pt idx="73">
                  <c:v>9.6890559418239395</c:v>
                </c:pt>
                <c:pt idx="74">
                  <c:v>9.5777574124468181</c:v>
                </c:pt>
                <c:pt idx="75">
                  <c:v>10.616927436363836</c:v>
                </c:pt>
                <c:pt idx="76">
                  <c:v>10.390532647636716</c:v>
                </c:pt>
                <c:pt idx="77">
                  <c:v>10.454783108855832</c:v>
                </c:pt>
                <c:pt idx="78">
                  <c:v>9.0466442793053936</c:v>
                </c:pt>
                <c:pt idx="79">
                  <c:v>10.543233956368958</c:v>
                </c:pt>
                <c:pt idx="80">
                  <c:v>9.3851336623493467</c:v>
                </c:pt>
                <c:pt idx="81">
                  <c:v>9.979522238812125</c:v>
                </c:pt>
                <c:pt idx="82">
                  <c:v>7.9861648603327273</c:v>
                </c:pt>
                <c:pt idx="83">
                  <c:v>7.7956465363345941</c:v>
                </c:pt>
                <c:pt idx="84">
                  <c:v>10.4521868287302</c:v>
                </c:pt>
                <c:pt idx="85">
                  <c:v>8.0771366385384535</c:v>
                </c:pt>
                <c:pt idx="86">
                  <c:v>8.5291217622815108</c:v>
                </c:pt>
                <c:pt idx="87">
                  <c:v>10.04975005951438</c:v>
                </c:pt>
                <c:pt idx="88">
                  <c:v>9.7520830983768949</c:v>
                </c:pt>
                <c:pt idx="89">
                  <c:v>8.0833286087863758</c:v>
                </c:pt>
                <c:pt idx="90">
                  <c:v>6.5510803350434044</c:v>
                </c:pt>
                <c:pt idx="91">
                  <c:v>9.6909129525711517</c:v>
                </c:pt>
                <c:pt idx="92">
                  <c:v>10.142110674698724</c:v>
                </c:pt>
                <c:pt idx="93">
                  <c:v>10.965262951152264</c:v>
                </c:pt>
                <c:pt idx="94">
                  <c:v>9.4572004499077078</c:v>
                </c:pt>
                <c:pt idx="95">
                  <c:v>7.2442275156033498</c:v>
                </c:pt>
                <c:pt idx="96">
                  <c:v>6.6720329454610674</c:v>
                </c:pt>
                <c:pt idx="97">
                  <c:v>10.089136899422757</c:v>
                </c:pt>
                <c:pt idx="98">
                  <c:v>9.4382724400221889</c:v>
                </c:pt>
                <c:pt idx="99">
                  <c:v>7.3330230143864812</c:v>
                </c:pt>
                <c:pt idx="100">
                  <c:v>10.204332611514189</c:v>
                </c:pt>
                <c:pt idx="101">
                  <c:v>8.2187871556014809</c:v>
                </c:pt>
                <c:pt idx="102">
                  <c:v>9.814109741384911</c:v>
                </c:pt>
                <c:pt idx="103">
                  <c:v>9.7111156598886712</c:v>
                </c:pt>
                <c:pt idx="104">
                  <c:v>8.6088603799420618</c:v>
                </c:pt>
                <c:pt idx="105">
                  <c:v>9.3165005678045727</c:v>
                </c:pt>
                <c:pt idx="106">
                  <c:v>8.8678500630294064</c:v>
                </c:pt>
                <c:pt idx="107">
                  <c:v>7.0387835413885416</c:v>
                </c:pt>
                <c:pt idx="108">
                  <c:v>9.174713194333032</c:v>
                </c:pt>
                <c:pt idx="109">
                  <c:v>7.7915228191507317</c:v>
                </c:pt>
                <c:pt idx="110">
                  <c:v>10.771847750652734</c:v>
                </c:pt>
                <c:pt idx="111">
                  <c:v>10.427031948709894</c:v>
                </c:pt>
                <c:pt idx="112">
                  <c:v>8.4742856904049617</c:v>
                </c:pt>
                <c:pt idx="113">
                  <c:v>6.8243736700430864</c:v>
                </c:pt>
                <c:pt idx="114">
                  <c:v>8.6499743026500564</c:v>
                </c:pt>
                <c:pt idx="115">
                  <c:v>11.096955372216916</c:v>
                </c:pt>
                <c:pt idx="116">
                  <c:v>8.5389546831977494</c:v>
                </c:pt>
                <c:pt idx="117">
                  <c:v>9.8999814132068398</c:v>
                </c:pt>
                <c:pt idx="118">
                  <c:v>7.8280380321258294</c:v>
                </c:pt>
                <c:pt idx="119">
                  <c:v>9.041921720351219</c:v>
                </c:pt>
                <c:pt idx="120">
                  <c:v>9.3448712649337882</c:v>
                </c:pt>
                <c:pt idx="121">
                  <c:v>9.0336031934761287</c:v>
                </c:pt>
                <c:pt idx="122">
                  <c:v>10.089552095608918</c:v>
                </c:pt>
                <c:pt idx="123">
                  <c:v>10.240316868254155</c:v>
                </c:pt>
                <c:pt idx="124">
                  <c:v>9.8537719602901959</c:v>
                </c:pt>
                <c:pt idx="125">
                  <c:v>10.114963298982655</c:v>
                </c:pt>
                <c:pt idx="126">
                  <c:v>7.3963352938008082</c:v>
                </c:pt>
                <c:pt idx="127">
                  <c:v>8.6305218767232414</c:v>
                </c:pt>
                <c:pt idx="128">
                  <c:v>8.0771366385384535</c:v>
                </c:pt>
                <c:pt idx="129">
                  <c:v>7.7275351104754479</c:v>
                </c:pt>
                <c:pt idx="130">
                  <c:v>10.111720491114584</c:v>
                </c:pt>
                <c:pt idx="131">
                  <c:v>7.4955419438842563</c:v>
                </c:pt>
                <c:pt idx="132">
                  <c:v>11.293151231125622</c:v>
                </c:pt>
                <c:pt idx="133">
                  <c:v>10.164697304656794</c:v>
                </c:pt>
                <c:pt idx="134">
                  <c:v>10.262908722142885</c:v>
                </c:pt>
                <c:pt idx="135">
                  <c:v>7.6108527903952501</c:v>
                </c:pt>
                <c:pt idx="136">
                  <c:v>9.449357272446683</c:v>
                </c:pt>
                <c:pt idx="137">
                  <c:v>10.400011391591258</c:v>
                </c:pt>
                <c:pt idx="138">
                  <c:v>9.2369823029226037</c:v>
                </c:pt>
                <c:pt idx="139">
                  <c:v>9.9951547410619526</c:v>
                </c:pt>
                <c:pt idx="140">
                  <c:v>9.233079858945672</c:v>
                </c:pt>
                <c:pt idx="141">
                  <c:v>9.2695522316080297</c:v>
                </c:pt>
                <c:pt idx="142">
                  <c:v>8.2738469327845081</c:v>
                </c:pt>
                <c:pt idx="143">
                  <c:v>9.688436171119255</c:v>
                </c:pt>
                <c:pt idx="144">
                  <c:v>8.6877794919917708</c:v>
                </c:pt>
                <c:pt idx="145">
                  <c:v>10.751713553496154</c:v>
                </c:pt>
                <c:pt idx="146">
                  <c:v>10.995410853053441</c:v>
                </c:pt>
                <c:pt idx="147">
                  <c:v>7.886081401775745</c:v>
                </c:pt>
                <c:pt idx="148">
                  <c:v>7.8359745817215662</c:v>
                </c:pt>
                <c:pt idx="149">
                  <c:v>9.5353182291716614</c:v>
                </c:pt>
                <c:pt idx="150">
                  <c:v>7.1623974973557178</c:v>
                </c:pt>
                <c:pt idx="151">
                  <c:v>8.5773471142359838</c:v>
                </c:pt>
                <c:pt idx="152">
                  <c:v>10.16892401604059</c:v>
                </c:pt>
                <c:pt idx="153">
                  <c:v>9.2686092801001578</c:v>
                </c:pt>
                <c:pt idx="154">
                  <c:v>9.8532463360993816</c:v>
                </c:pt>
                <c:pt idx="155">
                  <c:v>9.5832822883787863</c:v>
                </c:pt>
                <c:pt idx="156">
                  <c:v>7.461640392208575</c:v>
                </c:pt>
                <c:pt idx="157">
                  <c:v>9.0548554691357879</c:v>
                </c:pt>
                <c:pt idx="158">
                  <c:v>10.555031183240999</c:v>
                </c:pt>
                <c:pt idx="159">
                  <c:v>10.930603839499168</c:v>
                </c:pt>
                <c:pt idx="160">
                  <c:v>9.9144274925744629</c:v>
                </c:pt>
                <c:pt idx="161">
                  <c:v>8.6724860758222722</c:v>
                </c:pt>
                <c:pt idx="162">
                  <c:v>7.9585769038138983</c:v>
                </c:pt>
                <c:pt idx="163">
                  <c:v>9.7544073295219746</c:v>
                </c:pt>
                <c:pt idx="164">
                  <c:v>8.5848518398900531</c:v>
                </c:pt>
                <c:pt idx="165">
                  <c:v>8.2024824465765374</c:v>
                </c:pt>
                <c:pt idx="166">
                  <c:v>8.2133817370345721</c:v>
                </c:pt>
                <c:pt idx="167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715336"/>
        <c:axId val="342710632"/>
      </c:scatterChart>
      <c:valAx>
        <c:axId val="342715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10632"/>
        <c:crosses val="autoZero"/>
        <c:crossBetween val="midCat"/>
      </c:valAx>
      <c:valAx>
        <c:axId val="342710632"/>
        <c:scaling>
          <c:orientation val="minMax"/>
          <c:max val="13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15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2403186034130078E-2"/>
                  <c:y val="0.5151352435112276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FKIchart!$F$2:$F$182</c:f>
              <c:numCache>
                <c:formatCode>General</c:formatCode>
                <c:ptCount val="181"/>
                <c:pt idx="0">
                  <c:v>24.534582993000001</c:v>
                </c:pt>
                <c:pt idx="1">
                  <c:v>28.83861995449999</c:v>
                </c:pt>
                <c:pt idx="2">
                  <c:v>20.318340135499994</c:v>
                </c:pt>
                <c:pt idx="3">
                  <c:v>15.679810649500027</c:v>
                </c:pt>
                <c:pt idx="4">
                  <c:v>31.117669782999997</c:v>
                </c:pt>
                <c:pt idx="5">
                  <c:v>27.5786956285</c:v>
                </c:pt>
                <c:pt idx="6">
                  <c:v>40.525730349500002</c:v>
                </c:pt>
                <c:pt idx="7">
                  <c:v>66.084117397</c:v>
                </c:pt>
                <c:pt idx="8">
                  <c:v>22.429354755999995</c:v>
                </c:pt>
                <c:pt idx="9">
                  <c:v>22.832120065499993</c:v>
                </c:pt>
                <c:pt idx="10">
                  <c:v>25.113003347500012</c:v>
                </c:pt>
                <c:pt idx="11">
                  <c:v>15.244238839000019</c:v>
                </c:pt>
                <c:pt idx="12">
                  <c:v>39.294035458500012</c:v>
                </c:pt>
                <c:pt idx="13">
                  <c:v>45.086988212500003</c:v>
                </c:pt>
                <c:pt idx="14">
                  <c:v>64.454233430499997</c:v>
                </c:pt>
                <c:pt idx="15">
                  <c:v>28.262301644500027</c:v>
                </c:pt>
                <c:pt idx="16">
                  <c:v>21.865019560499974</c:v>
                </c:pt>
                <c:pt idx="17">
                  <c:v>26.768167904500004</c:v>
                </c:pt>
                <c:pt idx="18">
                  <c:v>27.528842851999997</c:v>
                </c:pt>
                <c:pt idx="19">
                  <c:v>21.532781720999992</c:v>
                </c:pt>
                <c:pt idx="20">
                  <c:v>37.424594180000007</c:v>
                </c:pt>
                <c:pt idx="21">
                  <c:v>11.589240153499986</c:v>
                </c:pt>
                <c:pt idx="22">
                  <c:v>49.613391740000012</c:v>
                </c:pt>
                <c:pt idx="23">
                  <c:v>16.78970631899999</c:v>
                </c:pt>
                <c:pt idx="24">
                  <c:v>51.38324850699999</c:v>
                </c:pt>
                <c:pt idx="25">
                  <c:v>20.049990058500015</c:v>
                </c:pt>
                <c:pt idx="26">
                  <c:v>25.670176640499989</c:v>
                </c:pt>
                <c:pt idx="27">
                  <c:v>31.370471623</c:v>
                </c:pt>
                <c:pt idx="28">
                  <c:v>18.623064898999999</c:v>
                </c:pt>
                <c:pt idx="29">
                  <c:v>22.469051923500004</c:v>
                </c:pt>
                <c:pt idx="30">
                  <c:v>63.303775391999999</c:v>
                </c:pt>
                <c:pt idx="31">
                  <c:v>21.007639674500012</c:v>
                </c:pt>
                <c:pt idx="32">
                  <c:v>24.934564591499992</c:v>
                </c:pt>
                <c:pt idx="33">
                  <c:v>25.944860153499988</c:v>
                </c:pt>
                <c:pt idx="34">
                  <c:v>53.884140637999998</c:v>
                </c:pt>
                <c:pt idx="35">
                  <c:v>37.983267911999995</c:v>
                </c:pt>
                <c:pt idx="36">
                  <c:v>27.518783598000013</c:v>
                </c:pt>
                <c:pt idx="37">
                  <c:v>18.465590653500001</c:v>
                </c:pt>
                <c:pt idx="38">
                  <c:v>18.306014191499997</c:v>
                </c:pt>
                <c:pt idx="39">
                  <c:v>32.857192599499996</c:v>
                </c:pt>
                <c:pt idx="40">
                  <c:v>25.147141498500005</c:v>
                </c:pt>
                <c:pt idx="41">
                  <c:v>50.850473534999999</c:v>
                </c:pt>
                <c:pt idx="42">
                  <c:v>20.646290046000004</c:v>
                </c:pt>
                <c:pt idx="43">
                  <c:v>42.561032754999985</c:v>
                </c:pt>
                <c:pt idx="44">
                  <c:v>59.840571101999998</c:v>
                </c:pt>
                <c:pt idx="45">
                  <c:v>58.352436170499999</c:v>
                </c:pt>
                <c:pt idx="46">
                  <c:v>26.381634879000003</c:v>
                </c:pt>
                <c:pt idx="47">
                  <c:v>28.698863012999993</c:v>
                </c:pt>
                <c:pt idx="48">
                  <c:v>25.235587010999978</c:v>
                </c:pt>
                <c:pt idx="49">
                  <c:v>38.608244340500008</c:v>
                </c:pt>
                <c:pt idx="50">
                  <c:v>32.8098288045</c:v>
                </c:pt>
                <c:pt idx="51">
                  <c:v>27.27079151449999</c:v>
                </c:pt>
                <c:pt idx="52">
                  <c:v>32.867328455999996</c:v>
                </c:pt>
                <c:pt idx="53">
                  <c:v>50.130535637499989</c:v>
                </c:pt>
                <c:pt idx="54">
                  <c:v>20.664533489499988</c:v>
                </c:pt>
                <c:pt idx="55">
                  <c:v>27.157150947999995</c:v>
                </c:pt>
                <c:pt idx="56">
                  <c:v>48.967870057500008</c:v>
                </c:pt>
                <c:pt idx="57">
                  <c:v>70.685028079000006</c:v>
                </c:pt>
                <c:pt idx="58">
                  <c:v>15.81953458800001</c:v>
                </c:pt>
                <c:pt idx="59">
                  <c:v>26.198730277999999</c:v>
                </c:pt>
                <c:pt idx="60">
                  <c:v>29.157131301999996</c:v>
                </c:pt>
                <c:pt idx="61">
                  <c:v>70.257428527499997</c:v>
                </c:pt>
                <c:pt idx="62">
                  <c:v>19.457330322500013</c:v>
                </c:pt>
                <c:pt idx="63">
                  <c:v>46.844499846499986</c:v>
                </c:pt>
                <c:pt idx="64">
                  <c:v>32.278259016999982</c:v>
                </c:pt>
                <c:pt idx="65">
                  <c:v>31.351195719000003</c:v>
                </c:pt>
                <c:pt idx="66">
                  <c:v>17.6671704675</c:v>
                </c:pt>
                <c:pt idx="67">
                  <c:v>30.426464546499986</c:v>
                </c:pt>
                <c:pt idx="68">
                  <c:v>18.373491569500004</c:v>
                </c:pt>
                <c:pt idx="69">
                  <c:v>29.713980626000023</c:v>
                </c:pt>
                <c:pt idx="70">
                  <c:v>23.024134189999998</c:v>
                </c:pt>
                <c:pt idx="71">
                  <c:v>49.91914096850001</c:v>
                </c:pt>
                <c:pt idx="72">
                  <c:v>61.222464725000002</c:v>
                </c:pt>
                <c:pt idx="73">
                  <c:v>20.176082101000006</c:v>
                </c:pt>
                <c:pt idx="74">
                  <c:v>45.815634483000004</c:v>
                </c:pt>
                <c:pt idx="75">
                  <c:v>47.632012911666664</c:v>
                </c:pt>
                <c:pt idx="76">
                  <c:v>22.477149652000008</c:v>
                </c:pt>
                <c:pt idx="77">
                  <c:v>18.379843391499989</c:v>
                </c:pt>
                <c:pt idx="78">
                  <c:v>37.851677136000021</c:v>
                </c:pt>
                <c:pt idx="79">
                  <c:v>41.528774775000009</c:v>
                </c:pt>
                <c:pt idx="80">
                  <c:v>63.155322682000005</c:v>
                </c:pt>
                <c:pt idx="81">
                  <c:v>22.797540988500003</c:v>
                </c:pt>
                <c:pt idx="82">
                  <c:v>59.8188041895</c:v>
                </c:pt>
                <c:pt idx="83">
                  <c:v>36.859650052000028</c:v>
                </c:pt>
                <c:pt idx="84">
                  <c:v>23.107608050500019</c:v>
                </c:pt>
                <c:pt idx="85">
                  <c:v>30.280252398999991</c:v>
                </c:pt>
                <c:pt idx="86">
                  <c:v>35.339618438499997</c:v>
                </c:pt>
                <c:pt idx="87">
                  <c:v>57.365628045999998</c:v>
                </c:pt>
                <c:pt idx="88">
                  <c:v>18.279379919000007</c:v>
                </c:pt>
                <c:pt idx="89">
                  <c:v>30.404105657999992</c:v>
                </c:pt>
                <c:pt idx="90">
                  <c:v>23.187797263500002</c:v>
                </c:pt>
                <c:pt idx="91">
                  <c:v>45.439644819500003</c:v>
                </c:pt>
                <c:pt idx="92">
                  <c:v>37.836863731999991</c:v>
                </c:pt>
                <c:pt idx="93">
                  <c:v>16.414580762500023</c:v>
                </c:pt>
                <c:pt idx="94">
                  <c:v>20.299837420499998</c:v>
                </c:pt>
                <c:pt idx="95">
                  <c:v>19.402119183500005</c:v>
                </c:pt>
                <c:pt idx="96">
                  <c:v>49.040128143499985</c:v>
                </c:pt>
                <c:pt idx="97">
                  <c:v>45.780555353999986</c:v>
                </c:pt>
                <c:pt idx="98">
                  <c:v>27.380936227999996</c:v>
                </c:pt>
                <c:pt idx="99">
                  <c:v>35.370939873499992</c:v>
                </c:pt>
                <c:pt idx="100">
                  <c:v>24.607661506499994</c:v>
                </c:pt>
                <c:pt idx="101">
                  <c:v>17.365383024999986</c:v>
                </c:pt>
                <c:pt idx="102">
                  <c:v>51.736770476499998</c:v>
                </c:pt>
                <c:pt idx="103">
                  <c:v>24.677386472000023</c:v>
                </c:pt>
                <c:pt idx="104">
                  <c:v>16.653529208999984</c:v>
                </c:pt>
                <c:pt idx="105">
                  <c:v>34.093312659999995</c:v>
                </c:pt>
                <c:pt idx="106">
                  <c:v>28.349989579999999</c:v>
                </c:pt>
                <c:pt idx="107">
                  <c:v>19.55172643749998</c:v>
                </c:pt>
                <c:pt idx="108">
                  <c:v>25.705323052000011</c:v>
                </c:pt>
                <c:pt idx="109">
                  <c:v>60.664689838000008</c:v>
                </c:pt>
                <c:pt idx="110">
                  <c:v>45.257342268999999</c:v>
                </c:pt>
                <c:pt idx="111">
                  <c:v>30.36877313250001</c:v>
                </c:pt>
                <c:pt idx="112">
                  <c:v>17.422356156000006</c:v>
                </c:pt>
                <c:pt idx="113">
                  <c:v>29.585455978571432</c:v>
                </c:pt>
                <c:pt idx="114">
                  <c:v>30.693681145500008</c:v>
                </c:pt>
                <c:pt idx="115">
                  <c:v>22.340566963500009</c:v>
                </c:pt>
                <c:pt idx="116">
                  <c:v>22.019010425999994</c:v>
                </c:pt>
                <c:pt idx="117">
                  <c:v>43.723482922500004</c:v>
                </c:pt>
                <c:pt idx="118">
                  <c:v>65.419285516000002</c:v>
                </c:pt>
                <c:pt idx="119">
                  <c:v>35.254664773000002</c:v>
                </c:pt>
                <c:pt idx="120">
                  <c:v>21.480583393499998</c:v>
                </c:pt>
                <c:pt idx="121">
                  <c:v>20.745060166000002</c:v>
                </c:pt>
                <c:pt idx="122">
                  <c:v>14.782965130499989</c:v>
                </c:pt>
                <c:pt idx="123">
                  <c:v>36.510037597499981</c:v>
                </c:pt>
                <c:pt idx="124">
                  <c:v>26.441835331999997</c:v>
                </c:pt>
                <c:pt idx="125">
                  <c:v>24.30543096949998</c:v>
                </c:pt>
                <c:pt idx="126">
                  <c:v>34.765529241999999</c:v>
                </c:pt>
                <c:pt idx="127">
                  <c:v>40.095621047999998</c:v>
                </c:pt>
                <c:pt idx="128">
                  <c:v>17.338091785000003</c:v>
                </c:pt>
                <c:pt idx="129">
                  <c:v>18.925268490499974</c:v>
                </c:pt>
                <c:pt idx="130">
                  <c:v>23.396408026499998</c:v>
                </c:pt>
                <c:pt idx="131">
                  <c:v>39.310360963500003</c:v>
                </c:pt>
                <c:pt idx="132">
                  <c:v>56.704551207499989</c:v>
                </c:pt>
                <c:pt idx="133">
                  <c:v>56.388549875999992</c:v>
                </c:pt>
                <c:pt idx="134">
                  <c:v>19.589372278999988</c:v>
                </c:pt>
                <c:pt idx="135">
                  <c:v>49.635376343999994</c:v>
                </c:pt>
                <c:pt idx="136">
                  <c:v>34.931930784499983</c:v>
                </c:pt>
                <c:pt idx="137">
                  <c:v>21.660643517500006</c:v>
                </c:pt>
                <c:pt idx="138">
                  <c:v>28.369497756999991</c:v>
                </c:pt>
                <c:pt idx="139">
                  <c:v>37.784010292499993</c:v>
                </c:pt>
                <c:pt idx="140">
                  <c:v>20.294269057999998</c:v>
                </c:pt>
                <c:pt idx="141">
                  <c:v>25.128410536000004</c:v>
                </c:pt>
                <c:pt idx="142">
                  <c:v>46.779624009999999</c:v>
                </c:pt>
                <c:pt idx="143">
                  <c:v>19.701028658499979</c:v>
                </c:pt>
                <c:pt idx="144">
                  <c:v>28.568475790500017</c:v>
                </c:pt>
                <c:pt idx="145">
                  <c:v>51.433183817000014</c:v>
                </c:pt>
                <c:pt idx="146">
                  <c:v>54.809499577499999</c:v>
                </c:pt>
                <c:pt idx="147">
                  <c:v>53.222783645500002</c:v>
                </c:pt>
                <c:pt idx="148">
                  <c:v>21.263089480999994</c:v>
                </c:pt>
                <c:pt idx="149">
                  <c:v>45.346781210499998</c:v>
                </c:pt>
                <c:pt idx="150">
                  <c:v>65.474289321500009</c:v>
                </c:pt>
                <c:pt idx="151">
                  <c:v>25.455499077500008</c:v>
                </c:pt>
                <c:pt idx="152">
                  <c:v>19.316537496666669</c:v>
                </c:pt>
                <c:pt idx="153">
                  <c:v>21.095921403000006</c:v>
                </c:pt>
                <c:pt idx="154">
                  <c:v>25.15763088700001</c:v>
                </c:pt>
                <c:pt idx="155">
                  <c:v>61.6232872235</c:v>
                </c:pt>
                <c:pt idx="156">
                  <c:v>45.07886185600001</c:v>
                </c:pt>
                <c:pt idx="157">
                  <c:v>17.174260756999999</c:v>
                </c:pt>
                <c:pt idx="158">
                  <c:v>22.426414936</c:v>
                </c:pt>
                <c:pt idx="159">
                  <c:v>59.333769829500007</c:v>
                </c:pt>
                <c:pt idx="160">
                  <c:v>23.072849071666681</c:v>
                </c:pt>
                <c:pt idx="161">
                  <c:v>26.0306127355</c:v>
                </c:pt>
                <c:pt idx="162">
                  <c:v>34.49380899949999</c:v>
                </c:pt>
                <c:pt idx="163">
                  <c:v>24.142270422500005</c:v>
                </c:pt>
                <c:pt idx="164">
                  <c:v>40.215581086999983</c:v>
                </c:pt>
                <c:pt idx="165">
                  <c:v>47.337745742500005</c:v>
                </c:pt>
                <c:pt idx="166">
                  <c:v>21.031061534999992</c:v>
                </c:pt>
                <c:pt idx="167">
                  <c:v>43.069624931000014</c:v>
                </c:pt>
                <c:pt idx="168">
                  <c:v>20.252373435999999</c:v>
                </c:pt>
                <c:pt idx="169">
                  <c:v>40.346198408500001</c:v>
                </c:pt>
                <c:pt idx="170">
                  <c:v>39.090080987499995</c:v>
                </c:pt>
                <c:pt idx="171">
                  <c:v>72.753323498499995</c:v>
                </c:pt>
                <c:pt idx="172">
                  <c:v>73.797066000000001</c:v>
                </c:pt>
                <c:pt idx="173">
                  <c:v>33.02025357849999</c:v>
                </c:pt>
                <c:pt idx="174">
                  <c:v>25.641040588999999</c:v>
                </c:pt>
                <c:pt idx="175">
                  <c:v>24.41273213449999</c:v>
                </c:pt>
                <c:pt idx="176">
                  <c:v>22.475151617500018</c:v>
                </c:pt>
                <c:pt idx="177">
                  <c:v>39.050298083999991</c:v>
                </c:pt>
                <c:pt idx="178">
                  <c:v>18.95760800299999</c:v>
                </c:pt>
                <c:pt idx="179">
                  <c:v>15.400053602000014</c:v>
                </c:pt>
                <c:pt idx="180">
                  <c:v>23.397226784999987</c:v>
                </c:pt>
              </c:numCache>
            </c:numRef>
          </c:xVal>
          <c:yVal>
            <c:numRef>
              <c:f>FKIchart!$G$2:$G$182</c:f>
              <c:numCache>
                <c:formatCode>General</c:formatCode>
                <c:ptCount val="181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10.536088233228039</c:v>
                </c:pt>
                <c:pt idx="11">
                  <c:v>8.1107275829744889</c:v>
                </c:pt>
                <c:pt idx="12">
                  <c:v>9.6044074351319786</c:v>
                </c:pt>
                <c:pt idx="13">
                  <c:v>9.7762222014902527</c:v>
                </c:pt>
                <c:pt idx="14">
                  <c:v>10.669652825832646</c:v>
                </c:pt>
                <c:pt idx="15">
                  <c:v>8.9345868703896762</c:v>
                </c:pt>
                <c:pt idx="16">
                  <c:v>7.5229409180723703</c:v>
                </c:pt>
                <c:pt idx="17">
                  <c:v>11.10585907549509</c:v>
                </c:pt>
                <c:pt idx="18">
                  <c:v>8.9319483464314953</c:v>
                </c:pt>
                <c:pt idx="19">
                  <c:v>8.746716349694486</c:v>
                </c:pt>
                <c:pt idx="20">
                  <c:v>9.2143323932457211</c:v>
                </c:pt>
                <c:pt idx="21">
                  <c:v>9.6822172456035993</c:v>
                </c:pt>
                <c:pt idx="22">
                  <c:v>9.6543849620518216</c:v>
                </c:pt>
                <c:pt idx="23">
                  <c:v>11.187056811133207</c:v>
                </c:pt>
                <c:pt idx="24">
                  <c:v>9.6709247793054267</c:v>
                </c:pt>
                <c:pt idx="25">
                  <c:v>7.4085305668946262</c:v>
                </c:pt>
                <c:pt idx="26">
                  <c:v>6.6463905148477291</c:v>
                </c:pt>
                <c:pt idx="27">
                  <c:v>8.7306903656786421</c:v>
                </c:pt>
                <c:pt idx="28">
                  <c:v>8.0391573904732372</c:v>
                </c:pt>
                <c:pt idx="29">
                  <c:v>7.9861648603327273</c:v>
                </c:pt>
                <c:pt idx="30">
                  <c:v>10.678214720088496</c:v>
                </c:pt>
                <c:pt idx="31">
                  <c:v>6.3969296552161463</c:v>
                </c:pt>
                <c:pt idx="32">
                  <c:v>7.6353038862594147</c:v>
                </c:pt>
                <c:pt idx="33">
                  <c:v>9.979522238812125</c:v>
                </c:pt>
                <c:pt idx="34">
                  <c:v>9.4826549672968419</c:v>
                </c:pt>
                <c:pt idx="35">
                  <c:v>9.4649825903497629</c:v>
                </c:pt>
                <c:pt idx="36">
                  <c:v>7.3065313989395051</c:v>
                </c:pt>
                <c:pt idx="37">
                  <c:v>6.4769723628896827</c:v>
                </c:pt>
                <c:pt idx="38">
                  <c:v>8.5525603352535295</c:v>
                </c:pt>
                <c:pt idx="39">
                  <c:v>9.5763714108389397</c:v>
                </c:pt>
                <c:pt idx="40">
                  <c:v>8.0551577318196781</c:v>
                </c:pt>
                <c:pt idx="41">
                  <c:v>9.9311027195691022</c:v>
                </c:pt>
                <c:pt idx="42">
                  <c:v>9.8325284635956347</c:v>
                </c:pt>
                <c:pt idx="43">
                  <c:v>10.302263672493496</c:v>
                </c:pt>
                <c:pt idx="44">
                  <c:v>10.202480416133776</c:v>
                </c:pt>
                <c:pt idx="45">
                  <c:v>10.739868901181982</c:v>
                </c:pt>
                <c:pt idx="46">
                  <c:v>9.2398991742177277</c:v>
                </c:pt>
                <c:pt idx="47">
                  <c:v>9.4414520929395689</c:v>
                </c:pt>
                <c:pt idx="48">
                  <c:v>9.3209868920632459</c:v>
                </c:pt>
                <c:pt idx="49">
                  <c:v>9.2360081187247598</c:v>
                </c:pt>
                <c:pt idx="50">
                  <c:v>8.9959087612639941</c:v>
                </c:pt>
                <c:pt idx="51">
                  <c:v>9.9669317250926621</c:v>
                </c:pt>
                <c:pt idx="52">
                  <c:v>7.3264656138403224</c:v>
                </c:pt>
                <c:pt idx="53">
                  <c:v>10.15385709010393</c:v>
                </c:pt>
                <c:pt idx="54">
                  <c:v>7.3065313989395051</c:v>
                </c:pt>
                <c:pt idx="55">
                  <c:v>8.9909398069408066</c:v>
                </c:pt>
                <c:pt idx="56">
                  <c:v>10.596634733096073</c:v>
                </c:pt>
                <c:pt idx="57">
                  <c:v>10.58961011815911</c:v>
                </c:pt>
                <c:pt idx="58">
                  <c:v>9.7249587939808695</c:v>
                </c:pt>
                <c:pt idx="59">
                  <c:v>7.352441100243583</c:v>
                </c:pt>
                <c:pt idx="60">
                  <c:v>8.9239907447581803</c:v>
                </c:pt>
                <c:pt idx="61">
                  <c:v>10.754492817711654</c:v>
                </c:pt>
                <c:pt idx="62">
                  <c:v>8.2712926529794117</c:v>
                </c:pt>
                <c:pt idx="63">
                  <c:v>10.170839358514659</c:v>
                </c:pt>
                <c:pt idx="64">
                  <c:v>9.3630614589938475</c:v>
                </c:pt>
                <c:pt idx="65">
                  <c:v>8.8804464507150929</c:v>
                </c:pt>
                <c:pt idx="66">
                  <c:v>7.0210839642891401</c:v>
                </c:pt>
                <c:pt idx="67">
                  <c:v>7.2298387781512501</c:v>
                </c:pt>
                <c:pt idx="68">
                  <c:v>8.8942588250027033</c:v>
                </c:pt>
                <c:pt idx="69">
                  <c:v>7.4558766874918243</c:v>
                </c:pt>
                <c:pt idx="70">
                  <c:v>8.3593691062226707</c:v>
                </c:pt>
                <c:pt idx="71">
                  <c:v>10.943234088337201</c:v>
                </c:pt>
                <c:pt idx="72">
                  <c:v>10.078700570092789</c:v>
                </c:pt>
                <c:pt idx="73">
                  <c:v>10.657964988247679</c:v>
                </c:pt>
                <c:pt idx="74">
                  <c:v>8.6376393444921042</c:v>
                </c:pt>
                <c:pt idx="75">
                  <c:v>9.2291621262167709</c:v>
                </c:pt>
                <c:pt idx="76">
                  <c:v>9.6890559418239395</c:v>
                </c:pt>
                <c:pt idx="77">
                  <c:v>9.5777574124468181</c:v>
                </c:pt>
                <c:pt idx="78">
                  <c:v>10.616927436363836</c:v>
                </c:pt>
                <c:pt idx="79">
                  <c:v>10.390532647636716</c:v>
                </c:pt>
                <c:pt idx="80">
                  <c:v>10.454783108855832</c:v>
                </c:pt>
                <c:pt idx="81">
                  <c:v>9.0466442793053936</c:v>
                </c:pt>
                <c:pt idx="82">
                  <c:v>10.543233956368958</c:v>
                </c:pt>
                <c:pt idx="83">
                  <c:v>9.3851336623493467</c:v>
                </c:pt>
                <c:pt idx="84">
                  <c:v>9.979522238812125</c:v>
                </c:pt>
                <c:pt idx="85">
                  <c:v>7.9861648603327273</c:v>
                </c:pt>
                <c:pt idx="86">
                  <c:v>7.7956465363345941</c:v>
                </c:pt>
                <c:pt idx="87">
                  <c:v>10.4521868287302</c:v>
                </c:pt>
                <c:pt idx="88">
                  <c:v>11.317032228146179</c:v>
                </c:pt>
                <c:pt idx="89">
                  <c:v>8.0771366385384535</c:v>
                </c:pt>
                <c:pt idx="90">
                  <c:v>8.5291217622815108</c:v>
                </c:pt>
                <c:pt idx="91">
                  <c:v>10.04975005951438</c:v>
                </c:pt>
                <c:pt idx="92">
                  <c:v>9.7520830983768949</c:v>
                </c:pt>
                <c:pt idx="93">
                  <c:v>8.0833286087863758</c:v>
                </c:pt>
                <c:pt idx="94">
                  <c:v>6.5510803350434044</c:v>
                </c:pt>
                <c:pt idx="95">
                  <c:v>9.6909129525711517</c:v>
                </c:pt>
                <c:pt idx="96">
                  <c:v>10.142110674698724</c:v>
                </c:pt>
                <c:pt idx="97">
                  <c:v>10.965262951152264</c:v>
                </c:pt>
                <c:pt idx="98">
                  <c:v>11.679371672605892</c:v>
                </c:pt>
                <c:pt idx="99">
                  <c:v>9.4572004499077078</c:v>
                </c:pt>
                <c:pt idx="100">
                  <c:v>7.2442275156033498</c:v>
                </c:pt>
                <c:pt idx="101">
                  <c:v>6.6720329454610674</c:v>
                </c:pt>
                <c:pt idx="102">
                  <c:v>10.089136899422757</c:v>
                </c:pt>
                <c:pt idx="103">
                  <c:v>9.4382724400221889</c:v>
                </c:pt>
                <c:pt idx="104">
                  <c:v>7.3330230143864812</c:v>
                </c:pt>
                <c:pt idx="105">
                  <c:v>10.204332611514189</c:v>
                </c:pt>
                <c:pt idx="106">
                  <c:v>8.4359831359906945</c:v>
                </c:pt>
                <c:pt idx="107">
                  <c:v>8.2187871556014809</c:v>
                </c:pt>
                <c:pt idx="108">
                  <c:v>9.814109741384911</c:v>
                </c:pt>
                <c:pt idx="109">
                  <c:v>9.7111156598886712</c:v>
                </c:pt>
                <c:pt idx="110">
                  <c:v>8.2106680311629763</c:v>
                </c:pt>
                <c:pt idx="111">
                  <c:v>8.6088603799420618</c:v>
                </c:pt>
                <c:pt idx="112">
                  <c:v>9.3165005678045727</c:v>
                </c:pt>
                <c:pt idx="113">
                  <c:v>9.5825933458782337</c:v>
                </c:pt>
                <c:pt idx="114">
                  <c:v>8.8678500630294064</c:v>
                </c:pt>
                <c:pt idx="115">
                  <c:v>7.0387835413885416</c:v>
                </c:pt>
                <c:pt idx="116">
                  <c:v>9.174713194333032</c:v>
                </c:pt>
                <c:pt idx="117">
                  <c:v>7.7915228191507317</c:v>
                </c:pt>
                <c:pt idx="118">
                  <c:v>10.771847750652734</c:v>
                </c:pt>
                <c:pt idx="119">
                  <c:v>10.427031948709894</c:v>
                </c:pt>
                <c:pt idx="120">
                  <c:v>8.4742856904049617</c:v>
                </c:pt>
                <c:pt idx="121">
                  <c:v>6.8243736700430864</c:v>
                </c:pt>
                <c:pt idx="122">
                  <c:v>8.6499743026500564</c:v>
                </c:pt>
                <c:pt idx="123">
                  <c:v>11.096955372216916</c:v>
                </c:pt>
                <c:pt idx="124">
                  <c:v>10.424956336400598</c:v>
                </c:pt>
                <c:pt idx="125">
                  <c:v>8.5389546831977494</c:v>
                </c:pt>
                <c:pt idx="126">
                  <c:v>9.5666152358935754</c:v>
                </c:pt>
                <c:pt idx="127">
                  <c:v>9.8999814132068398</c:v>
                </c:pt>
                <c:pt idx="128">
                  <c:v>7.8280380321258294</c:v>
                </c:pt>
                <c:pt idx="129">
                  <c:v>9.041921720351219</c:v>
                </c:pt>
                <c:pt idx="130">
                  <c:v>9.3448712649337882</c:v>
                </c:pt>
                <c:pt idx="131">
                  <c:v>9.0336031934761287</c:v>
                </c:pt>
                <c:pt idx="132">
                  <c:v>10.089552095608918</c:v>
                </c:pt>
                <c:pt idx="133">
                  <c:v>10.240316868254155</c:v>
                </c:pt>
                <c:pt idx="134">
                  <c:v>11.847681944807938</c:v>
                </c:pt>
                <c:pt idx="135">
                  <c:v>9.8537719602901959</c:v>
                </c:pt>
                <c:pt idx="136">
                  <c:v>10.114963298982655</c:v>
                </c:pt>
                <c:pt idx="137">
                  <c:v>7.3963352938008082</c:v>
                </c:pt>
                <c:pt idx="138">
                  <c:v>8.6305218767232414</c:v>
                </c:pt>
                <c:pt idx="139">
                  <c:v>8.0771366385384535</c:v>
                </c:pt>
                <c:pt idx="140">
                  <c:v>10.845835818729572</c:v>
                </c:pt>
                <c:pt idx="141">
                  <c:v>7.7275351104754479</c:v>
                </c:pt>
                <c:pt idx="142">
                  <c:v>9.4050844487686938</c:v>
                </c:pt>
                <c:pt idx="143">
                  <c:v>10.111720491114584</c:v>
                </c:pt>
                <c:pt idx="144">
                  <c:v>7.4955419438842563</c:v>
                </c:pt>
                <c:pt idx="145">
                  <c:v>11.293151231125622</c:v>
                </c:pt>
                <c:pt idx="146">
                  <c:v>10.164697304656794</c:v>
                </c:pt>
                <c:pt idx="147">
                  <c:v>10.262908722142885</c:v>
                </c:pt>
                <c:pt idx="148">
                  <c:v>7.6108527903952501</c:v>
                </c:pt>
                <c:pt idx="149">
                  <c:v>9.449357272446683</c:v>
                </c:pt>
                <c:pt idx="150">
                  <c:v>10.400011391591258</c:v>
                </c:pt>
                <c:pt idx="151">
                  <c:v>9.2369823029226037</c:v>
                </c:pt>
                <c:pt idx="152">
                  <c:v>8.2738469327845081</c:v>
                </c:pt>
                <c:pt idx="153">
                  <c:v>9.688436171119255</c:v>
                </c:pt>
                <c:pt idx="154">
                  <c:v>8.6877794919917708</c:v>
                </c:pt>
                <c:pt idx="155">
                  <c:v>10.751713553496154</c:v>
                </c:pt>
                <c:pt idx="156">
                  <c:v>10.995410853053441</c:v>
                </c:pt>
                <c:pt idx="157">
                  <c:v>7.886081401775745</c:v>
                </c:pt>
                <c:pt idx="158">
                  <c:v>7.8359745817215662</c:v>
                </c:pt>
                <c:pt idx="159">
                  <c:v>9.5353182291716614</c:v>
                </c:pt>
                <c:pt idx="160">
                  <c:v>8.6447065117151975</c:v>
                </c:pt>
                <c:pt idx="161">
                  <c:v>7.1623974973557178</c:v>
                </c:pt>
                <c:pt idx="162">
                  <c:v>8.5773471142359838</c:v>
                </c:pt>
                <c:pt idx="163">
                  <c:v>10.16892401604059</c:v>
                </c:pt>
                <c:pt idx="164">
                  <c:v>9.2686092801001578</c:v>
                </c:pt>
                <c:pt idx="165">
                  <c:v>9.8532463360993816</c:v>
                </c:pt>
                <c:pt idx="166">
                  <c:v>9.5832822883787863</c:v>
                </c:pt>
                <c:pt idx="167">
                  <c:v>8.567886305731756</c:v>
                </c:pt>
                <c:pt idx="168">
                  <c:v>7.461640392208575</c:v>
                </c:pt>
                <c:pt idx="169">
                  <c:v>9.0548554691357879</c:v>
                </c:pt>
                <c:pt idx="170">
                  <c:v>11.101492585082273</c:v>
                </c:pt>
                <c:pt idx="171">
                  <c:v>10.555031183240999</c:v>
                </c:pt>
                <c:pt idx="172">
                  <c:v>10.930603839499168</c:v>
                </c:pt>
                <c:pt idx="173">
                  <c:v>9.9144274925744629</c:v>
                </c:pt>
                <c:pt idx="174">
                  <c:v>8.6724860758222722</c:v>
                </c:pt>
                <c:pt idx="175">
                  <c:v>7.9585769038138983</c:v>
                </c:pt>
                <c:pt idx="176">
                  <c:v>9.7544073295219746</c:v>
                </c:pt>
                <c:pt idx="177">
                  <c:v>8.5848518398900531</c:v>
                </c:pt>
                <c:pt idx="178">
                  <c:v>8.2024824465765374</c:v>
                </c:pt>
                <c:pt idx="179">
                  <c:v>8.2133817370345721</c:v>
                </c:pt>
                <c:pt idx="180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712200"/>
        <c:axId val="342711416"/>
      </c:scatterChart>
      <c:valAx>
        <c:axId val="342712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11416"/>
        <c:crosses val="autoZero"/>
        <c:crossBetween val="midCat"/>
      </c:valAx>
      <c:valAx>
        <c:axId val="342711416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12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6.1933060750027129E-2"/>
                  <c:y val="0.5222918489355495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FKIchart2!$F$2:$F$176</c:f>
              <c:numCache>
                <c:formatCode>General</c:formatCode>
                <c:ptCount val="175"/>
                <c:pt idx="0">
                  <c:v>24.534582993000001</c:v>
                </c:pt>
                <c:pt idx="1">
                  <c:v>28.83861995449999</c:v>
                </c:pt>
                <c:pt idx="2">
                  <c:v>20.318340135499994</c:v>
                </c:pt>
                <c:pt idx="3">
                  <c:v>15.679810649500027</c:v>
                </c:pt>
                <c:pt idx="4">
                  <c:v>31.117669782999997</c:v>
                </c:pt>
                <c:pt idx="5">
                  <c:v>27.5786956285</c:v>
                </c:pt>
                <c:pt idx="6">
                  <c:v>40.525730349500002</c:v>
                </c:pt>
                <c:pt idx="7">
                  <c:v>66.084117397</c:v>
                </c:pt>
                <c:pt idx="8">
                  <c:v>22.429354755999995</c:v>
                </c:pt>
                <c:pt idx="9">
                  <c:v>22.832120065499993</c:v>
                </c:pt>
                <c:pt idx="10">
                  <c:v>15.244238839000019</c:v>
                </c:pt>
                <c:pt idx="11">
                  <c:v>39.294035458500012</c:v>
                </c:pt>
                <c:pt idx="12">
                  <c:v>45.086988212500003</c:v>
                </c:pt>
                <c:pt idx="13">
                  <c:v>64.454233430499997</c:v>
                </c:pt>
                <c:pt idx="14">
                  <c:v>28.262301644500027</c:v>
                </c:pt>
                <c:pt idx="15">
                  <c:v>21.865019560499974</c:v>
                </c:pt>
                <c:pt idx="16">
                  <c:v>26.768167904500004</c:v>
                </c:pt>
                <c:pt idx="17">
                  <c:v>27.528842851999997</c:v>
                </c:pt>
                <c:pt idx="18">
                  <c:v>21.532781720999992</c:v>
                </c:pt>
                <c:pt idx="19">
                  <c:v>37.424594180000007</c:v>
                </c:pt>
                <c:pt idx="20">
                  <c:v>11.589240153499986</c:v>
                </c:pt>
                <c:pt idx="21">
                  <c:v>49.613391740000012</c:v>
                </c:pt>
                <c:pt idx="22">
                  <c:v>16.78970631899999</c:v>
                </c:pt>
                <c:pt idx="23">
                  <c:v>51.38324850699999</c:v>
                </c:pt>
                <c:pt idx="24">
                  <c:v>20.049990058500015</c:v>
                </c:pt>
                <c:pt idx="25">
                  <c:v>25.670176640499989</c:v>
                </c:pt>
                <c:pt idx="26">
                  <c:v>31.370471623</c:v>
                </c:pt>
                <c:pt idx="27">
                  <c:v>18.623064898999999</c:v>
                </c:pt>
                <c:pt idx="28">
                  <c:v>22.469051923500004</c:v>
                </c:pt>
                <c:pt idx="29">
                  <c:v>63.303775391999999</c:v>
                </c:pt>
                <c:pt idx="30">
                  <c:v>21.007639674500012</c:v>
                </c:pt>
                <c:pt idx="31">
                  <c:v>24.934564591499992</c:v>
                </c:pt>
                <c:pt idx="32">
                  <c:v>25.944860153499988</c:v>
                </c:pt>
                <c:pt idx="33">
                  <c:v>53.884140637999998</c:v>
                </c:pt>
                <c:pt idx="34">
                  <c:v>37.983267911999995</c:v>
                </c:pt>
                <c:pt idx="35">
                  <c:v>27.518783598000013</c:v>
                </c:pt>
                <c:pt idx="36">
                  <c:v>18.465590653500001</c:v>
                </c:pt>
                <c:pt idx="37">
                  <c:v>18.306014191499997</c:v>
                </c:pt>
                <c:pt idx="38">
                  <c:v>32.857192599499996</c:v>
                </c:pt>
                <c:pt idx="39">
                  <c:v>25.147141498500005</c:v>
                </c:pt>
                <c:pt idx="40">
                  <c:v>50.850473534999999</c:v>
                </c:pt>
                <c:pt idx="41">
                  <c:v>20.646290046000004</c:v>
                </c:pt>
                <c:pt idx="42">
                  <c:v>42.561032754999985</c:v>
                </c:pt>
                <c:pt idx="43">
                  <c:v>59.840571101999998</c:v>
                </c:pt>
                <c:pt idx="44">
                  <c:v>58.352436170499999</c:v>
                </c:pt>
                <c:pt idx="45">
                  <c:v>26.381634879000003</c:v>
                </c:pt>
                <c:pt idx="46">
                  <c:v>28.698863012999993</c:v>
                </c:pt>
                <c:pt idx="47">
                  <c:v>25.235587010999978</c:v>
                </c:pt>
                <c:pt idx="48">
                  <c:v>38.608244340500008</c:v>
                </c:pt>
                <c:pt idx="49">
                  <c:v>32.8098288045</c:v>
                </c:pt>
                <c:pt idx="50">
                  <c:v>27.27079151449999</c:v>
                </c:pt>
                <c:pt idx="51">
                  <c:v>32.867328455999996</c:v>
                </c:pt>
                <c:pt idx="52">
                  <c:v>50.130535637499989</c:v>
                </c:pt>
                <c:pt idx="53">
                  <c:v>20.664533489499988</c:v>
                </c:pt>
                <c:pt idx="54">
                  <c:v>27.157150947999995</c:v>
                </c:pt>
                <c:pt idx="55">
                  <c:v>48.967870057500008</c:v>
                </c:pt>
                <c:pt idx="56">
                  <c:v>70.685028079000006</c:v>
                </c:pt>
                <c:pt idx="57">
                  <c:v>15.81953458800001</c:v>
                </c:pt>
                <c:pt idx="58">
                  <c:v>26.198730277999999</c:v>
                </c:pt>
                <c:pt idx="59">
                  <c:v>29.157131301999996</c:v>
                </c:pt>
                <c:pt idx="60">
                  <c:v>70.257428527499997</c:v>
                </c:pt>
                <c:pt idx="61">
                  <c:v>19.457330322500013</c:v>
                </c:pt>
                <c:pt idx="62">
                  <c:v>46.844499846499986</c:v>
                </c:pt>
                <c:pt idx="63">
                  <c:v>32.278259016999982</c:v>
                </c:pt>
                <c:pt idx="64">
                  <c:v>31.351195719000003</c:v>
                </c:pt>
                <c:pt idx="65">
                  <c:v>17.6671704675</c:v>
                </c:pt>
                <c:pt idx="66">
                  <c:v>30.426464546499986</c:v>
                </c:pt>
                <c:pt idx="67">
                  <c:v>18.373491569500004</c:v>
                </c:pt>
                <c:pt idx="68">
                  <c:v>29.713980626000023</c:v>
                </c:pt>
                <c:pt idx="69">
                  <c:v>23.024134189999998</c:v>
                </c:pt>
                <c:pt idx="70">
                  <c:v>49.91914096850001</c:v>
                </c:pt>
                <c:pt idx="71">
                  <c:v>61.222464725000002</c:v>
                </c:pt>
                <c:pt idx="72">
                  <c:v>20.176082101000006</c:v>
                </c:pt>
                <c:pt idx="73">
                  <c:v>45.815634483000004</c:v>
                </c:pt>
                <c:pt idx="74">
                  <c:v>47.632012911666664</c:v>
                </c:pt>
                <c:pt idx="75">
                  <c:v>22.477149652000008</c:v>
                </c:pt>
                <c:pt idx="76">
                  <c:v>18.379843391499989</c:v>
                </c:pt>
                <c:pt idx="77">
                  <c:v>37.851677136000021</c:v>
                </c:pt>
                <c:pt idx="78">
                  <c:v>41.528774775000009</c:v>
                </c:pt>
                <c:pt idx="79">
                  <c:v>63.155322682000005</c:v>
                </c:pt>
                <c:pt idx="80">
                  <c:v>22.797540988500003</c:v>
                </c:pt>
                <c:pt idx="81">
                  <c:v>59.8188041895</c:v>
                </c:pt>
                <c:pt idx="82">
                  <c:v>36.859650052000028</c:v>
                </c:pt>
                <c:pt idx="83">
                  <c:v>23.107608050500019</c:v>
                </c:pt>
                <c:pt idx="84">
                  <c:v>30.280252398999991</c:v>
                </c:pt>
                <c:pt idx="85">
                  <c:v>35.339618438499997</c:v>
                </c:pt>
                <c:pt idx="86">
                  <c:v>57.365628045999998</c:v>
                </c:pt>
                <c:pt idx="87">
                  <c:v>30.404105657999992</c:v>
                </c:pt>
                <c:pt idx="88">
                  <c:v>23.187797263500002</c:v>
                </c:pt>
                <c:pt idx="89">
                  <c:v>45.439644819500003</c:v>
                </c:pt>
                <c:pt idx="90">
                  <c:v>37.836863731999991</c:v>
                </c:pt>
                <c:pt idx="91">
                  <c:v>16.414580762500023</c:v>
                </c:pt>
                <c:pt idx="92">
                  <c:v>20.299837420499998</c:v>
                </c:pt>
                <c:pt idx="93">
                  <c:v>19.402119183500005</c:v>
                </c:pt>
                <c:pt idx="94">
                  <c:v>49.040128143499985</c:v>
                </c:pt>
                <c:pt idx="95">
                  <c:v>45.780555353999986</c:v>
                </c:pt>
                <c:pt idx="96">
                  <c:v>27.380936227999996</c:v>
                </c:pt>
                <c:pt idx="97">
                  <c:v>35.370939873499992</c:v>
                </c:pt>
                <c:pt idx="98">
                  <c:v>24.607661506499994</c:v>
                </c:pt>
                <c:pt idx="99">
                  <c:v>17.365383024999986</c:v>
                </c:pt>
                <c:pt idx="100">
                  <c:v>51.736770476499998</c:v>
                </c:pt>
                <c:pt idx="101">
                  <c:v>24.677386472000023</c:v>
                </c:pt>
                <c:pt idx="102">
                  <c:v>16.653529208999984</c:v>
                </c:pt>
                <c:pt idx="103">
                  <c:v>34.093312659999995</c:v>
                </c:pt>
                <c:pt idx="104">
                  <c:v>28.349989579999999</c:v>
                </c:pt>
                <c:pt idx="105">
                  <c:v>19.55172643749998</c:v>
                </c:pt>
                <c:pt idx="106">
                  <c:v>25.705323052000011</c:v>
                </c:pt>
                <c:pt idx="107">
                  <c:v>60.664689838000008</c:v>
                </c:pt>
                <c:pt idx="108">
                  <c:v>45.257342268999999</c:v>
                </c:pt>
                <c:pt idx="109">
                  <c:v>30.36877313250001</c:v>
                </c:pt>
                <c:pt idx="110">
                  <c:v>17.422356156000006</c:v>
                </c:pt>
                <c:pt idx="111">
                  <c:v>29.585455978571432</c:v>
                </c:pt>
                <c:pt idx="112">
                  <c:v>30.693681145500008</c:v>
                </c:pt>
                <c:pt idx="113">
                  <c:v>22.340566963500009</c:v>
                </c:pt>
                <c:pt idx="114">
                  <c:v>22.019010425999994</c:v>
                </c:pt>
                <c:pt idx="115">
                  <c:v>43.723482922500004</c:v>
                </c:pt>
                <c:pt idx="116">
                  <c:v>65.419285516000002</c:v>
                </c:pt>
                <c:pt idx="117">
                  <c:v>35.254664773000002</c:v>
                </c:pt>
                <c:pt idx="118">
                  <c:v>21.480583393499998</c:v>
                </c:pt>
                <c:pt idx="119">
                  <c:v>20.745060166000002</c:v>
                </c:pt>
                <c:pt idx="120">
                  <c:v>14.782965130499989</c:v>
                </c:pt>
                <c:pt idx="121">
                  <c:v>36.510037597499981</c:v>
                </c:pt>
                <c:pt idx="122">
                  <c:v>24.30543096949998</c:v>
                </c:pt>
                <c:pt idx="123">
                  <c:v>34.765529241999999</c:v>
                </c:pt>
                <c:pt idx="124">
                  <c:v>40.095621047999998</c:v>
                </c:pt>
                <c:pt idx="125">
                  <c:v>17.338091785000003</c:v>
                </c:pt>
                <c:pt idx="126">
                  <c:v>18.925268490499974</c:v>
                </c:pt>
                <c:pt idx="127">
                  <c:v>23.396408026499998</c:v>
                </c:pt>
                <c:pt idx="128">
                  <c:v>39.310360963500003</c:v>
                </c:pt>
                <c:pt idx="129">
                  <c:v>56.704551207499989</c:v>
                </c:pt>
                <c:pt idx="130">
                  <c:v>56.388549875999992</c:v>
                </c:pt>
                <c:pt idx="131">
                  <c:v>49.635376343999994</c:v>
                </c:pt>
                <c:pt idx="132">
                  <c:v>34.931930784499983</c:v>
                </c:pt>
                <c:pt idx="133">
                  <c:v>21.660643517500006</c:v>
                </c:pt>
                <c:pt idx="134">
                  <c:v>28.369497756999991</c:v>
                </c:pt>
                <c:pt idx="135">
                  <c:v>37.784010292499993</c:v>
                </c:pt>
                <c:pt idx="136">
                  <c:v>25.128410536000004</c:v>
                </c:pt>
                <c:pt idx="137">
                  <c:v>46.779624009999999</c:v>
                </c:pt>
                <c:pt idx="138">
                  <c:v>19.701028658499979</c:v>
                </c:pt>
                <c:pt idx="139">
                  <c:v>28.568475790500017</c:v>
                </c:pt>
                <c:pt idx="140">
                  <c:v>51.433183817000014</c:v>
                </c:pt>
                <c:pt idx="141">
                  <c:v>54.809499577499999</c:v>
                </c:pt>
                <c:pt idx="142">
                  <c:v>53.222783645500002</c:v>
                </c:pt>
                <c:pt idx="143">
                  <c:v>21.263089480999994</c:v>
                </c:pt>
                <c:pt idx="144">
                  <c:v>45.346781210499998</c:v>
                </c:pt>
                <c:pt idx="145">
                  <c:v>65.474289321500009</c:v>
                </c:pt>
                <c:pt idx="146">
                  <c:v>25.455499077500008</c:v>
                </c:pt>
                <c:pt idx="147">
                  <c:v>19.316537496666669</c:v>
                </c:pt>
                <c:pt idx="148">
                  <c:v>21.095921403000006</c:v>
                </c:pt>
                <c:pt idx="149">
                  <c:v>25.15763088700001</c:v>
                </c:pt>
                <c:pt idx="150">
                  <c:v>61.6232872235</c:v>
                </c:pt>
                <c:pt idx="151">
                  <c:v>45.07886185600001</c:v>
                </c:pt>
                <c:pt idx="152">
                  <c:v>17.174260756999999</c:v>
                </c:pt>
                <c:pt idx="153">
                  <c:v>22.426414936</c:v>
                </c:pt>
                <c:pt idx="154">
                  <c:v>59.333769829500007</c:v>
                </c:pt>
                <c:pt idx="155">
                  <c:v>23.072849071666681</c:v>
                </c:pt>
                <c:pt idx="156">
                  <c:v>26.0306127355</c:v>
                </c:pt>
                <c:pt idx="157">
                  <c:v>34.49380899949999</c:v>
                </c:pt>
                <c:pt idx="158">
                  <c:v>24.142270422500005</c:v>
                </c:pt>
                <c:pt idx="159">
                  <c:v>40.215581086999983</c:v>
                </c:pt>
                <c:pt idx="160">
                  <c:v>47.337745742500005</c:v>
                </c:pt>
                <c:pt idx="161">
                  <c:v>21.031061534999992</c:v>
                </c:pt>
                <c:pt idx="162">
                  <c:v>43.069624931000014</c:v>
                </c:pt>
                <c:pt idx="163">
                  <c:v>20.252373435999999</c:v>
                </c:pt>
                <c:pt idx="164">
                  <c:v>40.346198408500001</c:v>
                </c:pt>
                <c:pt idx="165">
                  <c:v>72.753323498499995</c:v>
                </c:pt>
                <c:pt idx="166">
                  <c:v>73.797066000000001</c:v>
                </c:pt>
                <c:pt idx="167">
                  <c:v>33.02025357849999</c:v>
                </c:pt>
                <c:pt idx="168">
                  <c:v>25.641040588999999</c:v>
                </c:pt>
                <c:pt idx="169">
                  <c:v>24.41273213449999</c:v>
                </c:pt>
                <c:pt idx="170">
                  <c:v>22.475151617500018</c:v>
                </c:pt>
                <c:pt idx="171">
                  <c:v>39.050298083999991</c:v>
                </c:pt>
                <c:pt idx="172">
                  <c:v>18.95760800299999</c:v>
                </c:pt>
                <c:pt idx="173">
                  <c:v>15.400053602000014</c:v>
                </c:pt>
                <c:pt idx="174">
                  <c:v>23.397226784999987</c:v>
                </c:pt>
              </c:numCache>
            </c:numRef>
          </c:xVal>
          <c:yVal>
            <c:numRef>
              <c:f>FKIchart2!$G$2:$G$176</c:f>
              <c:numCache>
                <c:formatCode>General</c:formatCode>
                <c:ptCount val="175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8.1107275829744889</c:v>
                </c:pt>
                <c:pt idx="11">
                  <c:v>9.6044074351319786</c:v>
                </c:pt>
                <c:pt idx="12">
                  <c:v>9.7762222014902527</c:v>
                </c:pt>
                <c:pt idx="13">
                  <c:v>10.669652825832646</c:v>
                </c:pt>
                <c:pt idx="14">
                  <c:v>8.9345868703896762</c:v>
                </c:pt>
                <c:pt idx="15">
                  <c:v>7.5229409180723703</c:v>
                </c:pt>
                <c:pt idx="16">
                  <c:v>11.10585907549509</c:v>
                </c:pt>
                <c:pt idx="17">
                  <c:v>8.9319483464314953</c:v>
                </c:pt>
                <c:pt idx="18">
                  <c:v>8.746716349694486</c:v>
                </c:pt>
                <c:pt idx="19">
                  <c:v>9.2143323932457211</c:v>
                </c:pt>
                <c:pt idx="20">
                  <c:v>9.6822172456035993</c:v>
                </c:pt>
                <c:pt idx="21">
                  <c:v>9.6543849620518216</c:v>
                </c:pt>
                <c:pt idx="22">
                  <c:v>11.187056811133207</c:v>
                </c:pt>
                <c:pt idx="23">
                  <c:v>9.6709247793054267</c:v>
                </c:pt>
                <c:pt idx="24">
                  <c:v>7.4085305668946262</c:v>
                </c:pt>
                <c:pt idx="25">
                  <c:v>6.6463905148477291</c:v>
                </c:pt>
                <c:pt idx="26">
                  <c:v>8.7306903656786421</c:v>
                </c:pt>
                <c:pt idx="27">
                  <c:v>8.0391573904732372</c:v>
                </c:pt>
                <c:pt idx="28">
                  <c:v>7.9861648603327273</c:v>
                </c:pt>
                <c:pt idx="29">
                  <c:v>10.678214720088496</c:v>
                </c:pt>
                <c:pt idx="30">
                  <c:v>6.3969296552161463</c:v>
                </c:pt>
                <c:pt idx="31">
                  <c:v>7.6353038862594147</c:v>
                </c:pt>
                <c:pt idx="32">
                  <c:v>9.979522238812125</c:v>
                </c:pt>
                <c:pt idx="33">
                  <c:v>9.4826549672968419</c:v>
                </c:pt>
                <c:pt idx="34">
                  <c:v>9.4649825903497629</c:v>
                </c:pt>
                <c:pt idx="35">
                  <c:v>7.3065313989395051</c:v>
                </c:pt>
                <c:pt idx="36">
                  <c:v>6.4769723628896827</c:v>
                </c:pt>
                <c:pt idx="37">
                  <c:v>8.5525603352535295</c:v>
                </c:pt>
                <c:pt idx="38">
                  <c:v>9.5763714108389397</c:v>
                </c:pt>
                <c:pt idx="39">
                  <c:v>8.0551577318196781</c:v>
                </c:pt>
                <c:pt idx="40">
                  <c:v>9.9311027195691022</c:v>
                </c:pt>
                <c:pt idx="41">
                  <c:v>9.8325284635956347</c:v>
                </c:pt>
                <c:pt idx="42">
                  <c:v>10.302263672493496</c:v>
                </c:pt>
                <c:pt idx="43">
                  <c:v>10.202480416133776</c:v>
                </c:pt>
                <c:pt idx="44">
                  <c:v>10.739868901181982</c:v>
                </c:pt>
                <c:pt idx="45">
                  <c:v>9.2398991742177277</c:v>
                </c:pt>
                <c:pt idx="46">
                  <c:v>9.4414520929395689</c:v>
                </c:pt>
                <c:pt idx="47">
                  <c:v>9.3209868920632459</c:v>
                </c:pt>
                <c:pt idx="48">
                  <c:v>9.2360081187247598</c:v>
                </c:pt>
                <c:pt idx="49">
                  <c:v>8.9959087612639941</c:v>
                </c:pt>
                <c:pt idx="50">
                  <c:v>9.9669317250926621</c:v>
                </c:pt>
                <c:pt idx="51">
                  <c:v>7.3264656138403224</c:v>
                </c:pt>
                <c:pt idx="52">
                  <c:v>10.15385709010393</c:v>
                </c:pt>
                <c:pt idx="53">
                  <c:v>7.3065313989395051</c:v>
                </c:pt>
                <c:pt idx="54">
                  <c:v>8.9909398069408066</c:v>
                </c:pt>
                <c:pt idx="55">
                  <c:v>10.596634733096073</c:v>
                </c:pt>
                <c:pt idx="56">
                  <c:v>10.58961011815911</c:v>
                </c:pt>
                <c:pt idx="57">
                  <c:v>9.7249587939808695</c:v>
                </c:pt>
                <c:pt idx="58">
                  <c:v>7.352441100243583</c:v>
                </c:pt>
                <c:pt idx="59">
                  <c:v>8.9239907447581803</c:v>
                </c:pt>
                <c:pt idx="60">
                  <c:v>10.754492817711654</c:v>
                </c:pt>
                <c:pt idx="61">
                  <c:v>8.2712926529794117</c:v>
                </c:pt>
                <c:pt idx="62">
                  <c:v>10.170839358514659</c:v>
                </c:pt>
                <c:pt idx="63">
                  <c:v>9.3630614589938475</c:v>
                </c:pt>
                <c:pt idx="64">
                  <c:v>8.8804464507150929</c:v>
                </c:pt>
                <c:pt idx="65">
                  <c:v>7.0210839642891401</c:v>
                </c:pt>
                <c:pt idx="66">
                  <c:v>7.2298387781512501</c:v>
                </c:pt>
                <c:pt idx="67">
                  <c:v>8.8942588250027033</c:v>
                </c:pt>
                <c:pt idx="68">
                  <c:v>7.4558766874918243</c:v>
                </c:pt>
                <c:pt idx="69">
                  <c:v>8.3593691062226707</c:v>
                </c:pt>
                <c:pt idx="70">
                  <c:v>10.943234088337201</c:v>
                </c:pt>
                <c:pt idx="71">
                  <c:v>10.078700570092789</c:v>
                </c:pt>
                <c:pt idx="72">
                  <c:v>10.657964988247679</c:v>
                </c:pt>
                <c:pt idx="73">
                  <c:v>8.6376393444921042</c:v>
                </c:pt>
                <c:pt idx="74">
                  <c:v>9.2291621262167709</c:v>
                </c:pt>
                <c:pt idx="75">
                  <c:v>9.6890559418239395</c:v>
                </c:pt>
                <c:pt idx="76">
                  <c:v>9.5777574124468181</c:v>
                </c:pt>
                <c:pt idx="77">
                  <c:v>10.616927436363836</c:v>
                </c:pt>
                <c:pt idx="78">
                  <c:v>10.390532647636716</c:v>
                </c:pt>
                <c:pt idx="79">
                  <c:v>10.454783108855832</c:v>
                </c:pt>
                <c:pt idx="80">
                  <c:v>9.0466442793053936</c:v>
                </c:pt>
                <c:pt idx="81">
                  <c:v>10.543233956368958</c:v>
                </c:pt>
                <c:pt idx="82">
                  <c:v>9.3851336623493467</c:v>
                </c:pt>
                <c:pt idx="83">
                  <c:v>9.979522238812125</c:v>
                </c:pt>
                <c:pt idx="84">
                  <c:v>7.9861648603327273</c:v>
                </c:pt>
                <c:pt idx="85">
                  <c:v>7.7956465363345941</c:v>
                </c:pt>
                <c:pt idx="86">
                  <c:v>10.4521868287302</c:v>
                </c:pt>
                <c:pt idx="87">
                  <c:v>8.0771366385384535</c:v>
                </c:pt>
                <c:pt idx="88">
                  <c:v>8.5291217622815108</c:v>
                </c:pt>
                <c:pt idx="89">
                  <c:v>10.04975005951438</c:v>
                </c:pt>
                <c:pt idx="90">
                  <c:v>9.7520830983768949</c:v>
                </c:pt>
                <c:pt idx="91">
                  <c:v>8.0833286087863758</c:v>
                </c:pt>
                <c:pt idx="92">
                  <c:v>6.5510803350434044</c:v>
                </c:pt>
                <c:pt idx="93">
                  <c:v>9.6909129525711517</c:v>
                </c:pt>
                <c:pt idx="94">
                  <c:v>10.142110674698724</c:v>
                </c:pt>
                <c:pt idx="95">
                  <c:v>10.965262951152264</c:v>
                </c:pt>
                <c:pt idx="96">
                  <c:v>11.679371672605892</c:v>
                </c:pt>
                <c:pt idx="97">
                  <c:v>9.4572004499077078</c:v>
                </c:pt>
                <c:pt idx="98">
                  <c:v>7.2442275156033498</c:v>
                </c:pt>
                <c:pt idx="99">
                  <c:v>6.6720329454610674</c:v>
                </c:pt>
                <c:pt idx="100">
                  <c:v>10.089136899422757</c:v>
                </c:pt>
                <c:pt idx="101">
                  <c:v>9.4382724400221889</c:v>
                </c:pt>
                <c:pt idx="102">
                  <c:v>7.3330230143864812</c:v>
                </c:pt>
                <c:pt idx="103">
                  <c:v>10.204332611514189</c:v>
                </c:pt>
                <c:pt idx="104">
                  <c:v>8.4359831359906945</c:v>
                </c:pt>
                <c:pt idx="105">
                  <c:v>8.2187871556014809</c:v>
                </c:pt>
                <c:pt idx="106">
                  <c:v>9.814109741384911</c:v>
                </c:pt>
                <c:pt idx="107">
                  <c:v>9.7111156598886712</c:v>
                </c:pt>
                <c:pt idx="108">
                  <c:v>8.2106680311629763</c:v>
                </c:pt>
                <c:pt idx="109">
                  <c:v>8.6088603799420618</c:v>
                </c:pt>
                <c:pt idx="110">
                  <c:v>9.3165005678045727</c:v>
                </c:pt>
                <c:pt idx="111">
                  <c:v>9.5825933458782337</c:v>
                </c:pt>
                <c:pt idx="112">
                  <c:v>8.8678500630294064</c:v>
                </c:pt>
                <c:pt idx="113">
                  <c:v>7.0387835413885416</c:v>
                </c:pt>
                <c:pt idx="114">
                  <c:v>9.174713194333032</c:v>
                </c:pt>
                <c:pt idx="115">
                  <c:v>7.7915228191507317</c:v>
                </c:pt>
                <c:pt idx="116">
                  <c:v>10.771847750652734</c:v>
                </c:pt>
                <c:pt idx="117">
                  <c:v>10.427031948709894</c:v>
                </c:pt>
                <c:pt idx="118">
                  <c:v>8.4742856904049617</c:v>
                </c:pt>
                <c:pt idx="119">
                  <c:v>6.8243736700430864</c:v>
                </c:pt>
                <c:pt idx="120">
                  <c:v>8.6499743026500564</c:v>
                </c:pt>
                <c:pt idx="121">
                  <c:v>11.096955372216916</c:v>
                </c:pt>
                <c:pt idx="122">
                  <c:v>8.5389546831977494</c:v>
                </c:pt>
                <c:pt idx="123">
                  <c:v>9.5666152358935754</c:v>
                </c:pt>
                <c:pt idx="124">
                  <c:v>9.8999814132068398</c:v>
                </c:pt>
                <c:pt idx="125">
                  <c:v>7.8280380321258294</c:v>
                </c:pt>
                <c:pt idx="126">
                  <c:v>9.041921720351219</c:v>
                </c:pt>
                <c:pt idx="127">
                  <c:v>9.3448712649337882</c:v>
                </c:pt>
                <c:pt idx="128">
                  <c:v>9.0336031934761287</c:v>
                </c:pt>
                <c:pt idx="129">
                  <c:v>10.089552095608918</c:v>
                </c:pt>
                <c:pt idx="130">
                  <c:v>10.240316868254155</c:v>
                </c:pt>
                <c:pt idx="131">
                  <c:v>9.8537719602901959</c:v>
                </c:pt>
                <c:pt idx="132">
                  <c:v>10.114963298982655</c:v>
                </c:pt>
                <c:pt idx="133">
                  <c:v>7.3963352938008082</c:v>
                </c:pt>
                <c:pt idx="134">
                  <c:v>8.6305218767232414</c:v>
                </c:pt>
                <c:pt idx="135">
                  <c:v>8.0771366385384535</c:v>
                </c:pt>
                <c:pt idx="136">
                  <c:v>7.7275351104754479</c:v>
                </c:pt>
                <c:pt idx="137">
                  <c:v>9.4050844487686938</c:v>
                </c:pt>
                <c:pt idx="138">
                  <c:v>10.111720491114584</c:v>
                </c:pt>
                <c:pt idx="139">
                  <c:v>7.4955419438842563</c:v>
                </c:pt>
                <c:pt idx="140">
                  <c:v>11.293151231125622</c:v>
                </c:pt>
                <c:pt idx="141">
                  <c:v>10.164697304656794</c:v>
                </c:pt>
                <c:pt idx="142">
                  <c:v>10.262908722142885</c:v>
                </c:pt>
                <c:pt idx="143">
                  <c:v>7.6108527903952501</c:v>
                </c:pt>
                <c:pt idx="144">
                  <c:v>9.449357272446683</c:v>
                </c:pt>
                <c:pt idx="145">
                  <c:v>10.400011391591258</c:v>
                </c:pt>
                <c:pt idx="146">
                  <c:v>9.2369823029226037</c:v>
                </c:pt>
                <c:pt idx="147">
                  <c:v>8.2738469327845081</c:v>
                </c:pt>
                <c:pt idx="148">
                  <c:v>9.688436171119255</c:v>
                </c:pt>
                <c:pt idx="149">
                  <c:v>8.6877794919917708</c:v>
                </c:pt>
                <c:pt idx="150">
                  <c:v>10.751713553496154</c:v>
                </c:pt>
                <c:pt idx="151">
                  <c:v>10.995410853053441</c:v>
                </c:pt>
                <c:pt idx="152">
                  <c:v>7.886081401775745</c:v>
                </c:pt>
                <c:pt idx="153">
                  <c:v>7.8359745817215662</c:v>
                </c:pt>
                <c:pt idx="154">
                  <c:v>9.5353182291716614</c:v>
                </c:pt>
                <c:pt idx="155">
                  <c:v>8.6447065117151975</c:v>
                </c:pt>
                <c:pt idx="156">
                  <c:v>7.1623974973557178</c:v>
                </c:pt>
                <c:pt idx="157">
                  <c:v>8.5773471142359838</c:v>
                </c:pt>
                <c:pt idx="158">
                  <c:v>10.16892401604059</c:v>
                </c:pt>
                <c:pt idx="159">
                  <c:v>9.2686092801001578</c:v>
                </c:pt>
                <c:pt idx="160">
                  <c:v>9.8532463360993816</c:v>
                </c:pt>
                <c:pt idx="161">
                  <c:v>9.5832822883787863</c:v>
                </c:pt>
                <c:pt idx="162">
                  <c:v>8.567886305731756</c:v>
                </c:pt>
                <c:pt idx="163">
                  <c:v>7.461640392208575</c:v>
                </c:pt>
                <c:pt idx="164">
                  <c:v>9.0548554691357879</c:v>
                </c:pt>
                <c:pt idx="165">
                  <c:v>10.555031183240999</c:v>
                </c:pt>
                <c:pt idx="166">
                  <c:v>10.930603839499168</c:v>
                </c:pt>
                <c:pt idx="167">
                  <c:v>9.9144274925744629</c:v>
                </c:pt>
                <c:pt idx="168">
                  <c:v>8.6724860758222722</c:v>
                </c:pt>
                <c:pt idx="169">
                  <c:v>7.9585769038138983</c:v>
                </c:pt>
                <c:pt idx="170">
                  <c:v>9.7544073295219746</c:v>
                </c:pt>
                <c:pt idx="171">
                  <c:v>8.5848518398900531</c:v>
                </c:pt>
                <c:pt idx="172">
                  <c:v>8.2024824465765374</c:v>
                </c:pt>
                <c:pt idx="173">
                  <c:v>8.2133817370345721</c:v>
                </c:pt>
                <c:pt idx="174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712592"/>
        <c:axId val="342712984"/>
      </c:scatterChart>
      <c:valAx>
        <c:axId val="342712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12984"/>
        <c:crosses val="autoZero"/>
        <c:crossBetween val="midCat"/>
      </c:valAx>
      <c:valAx>
        <c:axId val="342712984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12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6.9611133704739925E-2"/>
                  <c:y val="0.3890325167687371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HHIchart!$F$2:$F$181</c:f>
              <c:numCache>
                <c:formatCode>General</c:formatCode>
                <c:ptCount val="180"/>
                <c:pt idx="0">
                  <c:v>71.032244018499995</c:v>
                </c:pt>
                <c:pt idx="1">
                  <c:v>75.672785501500002</c:v>
                </c:pt>
                <c:pt idx="2">
                  <c:v>46.30082454850001</c:v>
                </c:pt>
                <c:pt idx="3">
                  <c:v>7.6115570274999982</c:v>
                </c:pt>
                <c:pt idx="4">
                  <c:v>49.661472769500001</c:v>
                </c:pt>
                <c:pt idx="5">
                  <c:v>74.397078763499991</c:v>
                </c:pt>
                <c:pt idx="6">
                  <c:v>82.387771151500004</c:v>
                </c:pt>
                <c:pt idx="7">
                  <c:v>93.341228311500004</c:v>
                </c:pt>
                <c:pt idx="8">
                  <c:v>31.928338647999993</c:v>
                </c:pt>
                <c:pt idx="9">
                  <c:v>60.693746650499996</c:v>
                </c:pt>
                <c:pt idx="10">
                  <c:v>60.5277431795</c:v>
                </c:pt>
                <c:pt idx="11">
                  <c:v>61.668846354499998</c:v>
                </c:pt>
                <c:pt idx="12">
                  <c:v>78.673226147500003</c:v>
                </c:pt>
                <c:pt idx="13">
                  <c:v>77.120205056999993</c:v>
                </c:pt>
                <c:pt idx="14">
                  <c:v>89.882750465000001</c:v>
                </c:pt>
                <c:pt idx="15">
                  <c:v>72.337035032999992</c:v>
                </c:pt>
                <c:pt idx="16">
                  <c:v>54.017613596500006</c:v>
                </c:pt>
                <c:pt idx="17">
                  <c:v>45.714105091500002</c:v>
                </c:pt>
                <c:pt idx="18">
                  <c:v>67.240348100999995</c:v>
                </c:pt>
                <c:pt idx="19">
                  <c:v>67.128412111499998</c:v>
                </c:pt>
                <c:pt idx="20">
                  <c:v>85.337073106999995</c:v>
                </c:pt>
                <c:pt idx="21">
                  <c:v>29.655961696999995</c:v>
                </c:pt>
                <c:pt idx="22">
                  <c:v>89.320923182000001</c:v>
                </c:pt>
                <c:pt idx="23">
                  <c:v>37.179992853000002</c:v>
                </c:pt>
                <c:pt idx="24">
                  <c:v>88.609732302500007</c:v>
                </c:pt>
                <c:pt idx="25">
                  <c:v>42.011097402999994</c:v>
                </c:pt>
                <c:pt idx="26">
                  <c:v>45.470829621</c:v>
                </c:pt>
                <c:pt idx="27">
                  <c:v>63.180507924999993</c:v>
                </c:pt>
                <c:pt idx="28">
                  <c:v>66.433726699499999</c:v>
                </c:pt>
                <c:pt idx="29">
                  <c:v>60.784978007500001</c:v>
                </c:pt>
                <c:pt idx="30">
                  <c:v>86.362828329999999</c:v>
                </c:pt>
                <c:pt idx="31">
                  <c:v>55.534743419000002</c:v>
                </c:pt>
                <c:pt idx="32">
                  <c:v>19.858899430500003</c:v>
                </c:pt>
                <c:pt idx="33">
                  <c:v>67.548889755499999</c:v>
                </c:pt>
                <c:pt idx="34">
                  <c:v>90.689193434000003</c:v>
                </c:pt>
                <c:pt idx="35">
                  <c:v>71.6333520755</c:v>
                </c:pt>
                <c:pt idx="36">
                  <c:v>39.986850181000001</c:v>
                </c:pt>
                <c:pt idx="37">
                  <c:v>52.369745602499997</c:v>
                </c:pt>
                <c:pt idx="38">
                  <c:v>24.570035061500008</c:v>
                </c:pt>
                <c:pt idx="39">
                  <c:v>68.589917717500001</c:v>
                </c:pt>
                <c:pt idx="40">
                  <c:v>65.048480330499999</c:v>
                </c:pt>
                <c:pt idx="41">
                  <c:v>88.350195425500004</c:v>
                </c:pt>
                <c:pt idx="42">
                  <c:v>64.525256615000004</c:v>
                </c:pt>
                <c:pt idx="43">
                  <c:v>75.894412485000004</c:v>
                </c:pt>
                <c:pt idx="44">
                  <c:v>91.095561040999996</c:v>
                </c:pt>
                <c:pt idx="45">
                  <c:v>91.940709102499994</c:v>
                </c:pt>
                <c:pt idx="46">
                  <c:v>58.431444145500002</c:v>
                </c:pt>
                <c:pt idx="47">
                  <c:v>79.771925220500009</c:v>
                </c:pt>
                <c:pt idx="48">
                  <c:v>54.523374450000013</c:v>
                </c:pt>
                <c:pt idx="49">
                  <c:v>77.444710762</c:v>
                </c:pt>
                <c:pt idx="50">
                  <c:v>77.902154264499998</c:v>
                </c:pt>
                <c:pt idx="51">
                  <c:v>24.7190571995</c:v>
                </c:pt>
                <c:pt idx="52">
                  <c:v>66.312487269999991</c:v>
                </c:pt>
                <c:pt idx="53">
                  <c:v>86.785737879500005</c:v>
                </c:pt>
                <c:pt idx="54">
                  <c:v>57.894289102499989</c:v>
                </c:pt>
                <c:pt idx="55">
                  <c:v>75.257384415000004</c:v>
                </c:pt>
                <c:pt idx="56">
                  <c:v>82.031560553999995</c:v>
                </c:pt>
                <c:pt idx="57">
                  <c:v>92.138090461499999</c:v>
                </c:pt>
                <c:pt idx="58">
                  <c:v>26.519097596000023</c:v>
                </c:pt>
                <c:pt idx="59">
                  <c:v>60.53343719099999</c:v>
                </c:pt>
                <c:pt idx="60">
                  <c:v>80.721817025000007</c:v>
                </c:pt>
                <c:pt idx="61">
                  <c:v>90.424054644500004</c:v>
                </c:pt>
                <c:pt idx="62">
                  <c:v>59.551833121499996</c:v>
                </c:pt>
                <c:pt idx="63">
                  <c:v>84.153453775499997</c:v>
                </c:pt>
                <c:pt idx="64">
                  <c:v>74.256304312499992</c:v>
                </c:pt>
                <c:pt idx="65">
                  <c:v>82.978448710500004</c:v>
                </c:pt>
                <c:pt idx="66">
                  <c:v>44.112415384999991</c:v>
                </c:pt>
                <c:pt idx="67">
                  <c:v>23.697119892999993</c:v>
                </c:pt>
                <c:pt idx="68">
                  <c:v>64.083096193000003</c:v>
                </c:pt>
                <c:pt idx="69">
                  <c:v>56.002034569500005</c:v>
                </c:pt>
                <c:pt idx="70">
                  <c:v>74.040306571500011</c:v>
                </c:pt>
                <c:pt idx="71">
                  <c:v>85.044793206500003</c:v>
                </c:pt>
                <c:pt idx="72">
                  <c:v>88.032805263499995</c:v>
                </c:pt>
                <c:pt idx="73">
                  <c:v>60.068314920000006</c:v>
                </c:pt>
                <c:pt idx="74">
                  <c:v>85.256522900500002</c:v>
                </c:pt>
                <c:pt idx="75">
                  <c:v>85.482547616666665</c:v>
                </c:pt>
                <c:pt idx="76">
                  <c:v>29.554178344999997</c:v>
                </c:pt>
                <c:pt idx="77">
                  <c:v>5.7075992390000039</c:v>
                </c:pt>
                <c:pt idx="78">
                  <c:v>77.645912387999999</c:v>
                </c:pt>
                <c:pt idx="79">
                  <c:v>69.793204662499988</c:v>
                </c:pt>
                <c:pt idx="80">
                  <c:v>94.592098804000003</c:v>
                </c:pt>
                <c:pt idx="81">
                  <c:v>47.831352689000006</c:v>
                </c:pt>
                <c:pt idx="82">
                  <c:v>86.764634829499997</c:v>
                </c:pt>
                <c:pt idx="83">
                  <c:v>82.120644120500003</c:v>
                </c:pt>
                <c:pt idx="84">
                  <c:v>49.921857626499985</c:v>
                </c:pt>
                <c:pt idx="85">
                  <c:v>77.943410015500007</c:v>
                </c:pt>
                <c:pt idx="86">
                  <c:v>41.018991200999999</c:v>
                </c:pt>
                <c:pt idx="87">
                  <c:v>84.813423151999999</c:v>
                </c:pt>
                <c:pt idx="88">
                  <c:v>35.693283152000006</c:v>
                </c:pt>
                <c:pt idx="89">
                  <c:v>77.565832639000007</c:v>
                </c:pt>
                <c:pt idx="90">
                  <c:v>68.586577934999994</c:v>
                </c:pt>
                <c:pt idx="91">
                  <c:v>86.900653084500007</c:v>
                </c:pt>
                <c:pt idx="92">
                  <c:v>88.005416767</c:v>
                </c:pt>
                <c:pt idx="93">
                  <c:v>64.065109686</c:v>
                </c:pt>
                <c:pt idx="94">
                  <c:v>39.143768146500001</c:v>
                </c:pt>
                <c:pt idx="95">
                  <c:v>20.267006927499992</c:v>
                </c:pt>
                <c:pt idx="96">
                  <c:v>83.935551591999996</c:v>
                </c:pt>
                <c:pt idx="97">
                  <c:v>87.092940120000009</c:v>
                </c:pt>
                <c:pt idx="98">
                  <c:v>69.065520317999997</c:v>
                </c:pt>
                <c:pt idx="99">
                  <c:v>76.286075678999993</c:v>
                </c:pt>
                <c:pt idx="100">
                  <c:v>42.723216200499991</c:v>
                </c:pt>
                <c:pt idx="101">
                  <c:v>81.326327128499997</c:v>
                </c:pt>
                <c:pt idx="102">
                  <c:v>48.946646409499991</c:v>
                </c:pt>
                <c:pt idx="103">
                  <c:v>39.494193573000011</c:v>
                </c:pt>
                <c:pt idx="104">
                  <c:v>56.949681441999985</c:v>
                </c:pt>
                <c:pt idx="105">
                  <c:v>28.925121071999996</c:v>
                </c:pt>
                <c:pt idx="106">
                  <c:v>50.362306935500001</c:v>
                </c:pt>
                <c:pt idx="107">
                  <c:v>69.865082262499996</c:v>
                </c:pt>
                <c:pt idx="108">
                  <c:v>86.223101301</c:v>
                </c:pt>
                <c:pt idx="109">
                  <c:v>41.102869332499992</c:v>
                </c:pt>
                <c:pt idx="110">
                  <c:v>58.384930751000006</c:v>
                </c:pt>
                <c:pt idx="111">
                  <c:v>65.160819438571423</c:v>
                </c:pt>
                <c:pt idx="112">
                  <c:v>83.366632260000003</c:v>
                </c:pt>
                <c:pt idx="113">
                  <c:v>60.329447653499997</c:v>
                </c:pt>
                <c:pt idx="114">
                  <c:v>71.874652139999995</c:v>
                </c:pt>
                <c:pt idx="115">
                  <c:v>79.202964937000004</c:v>
                </c:pt>
                <c:pt idx="116">
                  <c:v>90.008444534000006</c:v>
                </c:pt>
                <c:pt idx="117">
                  <c:v>85.754307689000001</c:v>
                </c:pt>
                <c:pt idx="118">
                  <c:v>78.940966907000004</c:v>
                </c:pt>
                <c:pt idx="119">
                  <c:v>60.976942905499996</c:v>
                </c:pt>
                <c:pt idx="120">
                  <c:v>14.992598787999995</c:v>
                </c:pt>
                <c:pt idx="121">
                  <c:v>59.748313097</c:v>
                </c:pt>
                <c:pt idx="122">
                  <c:v>35.121839320000007</c:v>
                </c:pt>
                <c:pt idx="123">
                  <c:v>78.691810962999995</c:v>
                </c:pt>
                <c:pt idx="124">
                  <c:v>28.274064316999997</c:v>
                </c:pt>
                <c:pt idx="125">
                  <c:v>79.537847704000001</c:v>
                </c:pt>
                <c:pt idx="126">
                  <c:v>66.562216884500003</c:v>
                </c:pt>
                <c:pt idx="127">
                  <c:v>64.956462125499996</c:v>
                </c:pt>
                <c:pt idx="128">
                  <c:v>75.611934828499997</c:v>
                </c:pt>
                <c:pt idx="129">
                  <c:v>66.005008699000001</c:v>
                </c:pt>
                <c:pt idx="130">
                  <c:v>92.338743433000005</c:v>
                </c:pt>
                <c:pt idx="131">
                  <c:v>90.9443201415</c:v>
                </c:pt>
                <c:pt idx="132">
                  <c:v>43.061974307500009</c:v>
                </c:pt>
                <c:pt idx="133">
                  <c:v>79.891977109999999</c:v>
                </c:pt>
                <c:pt idx="134">
                  <c:v>88.519208584500007</c:v>
                </c:pt>
                <c:pt idx="135">
                  <c:v>68.053546986499995</c:v>
                </c:pt>
                <c:pt idx="136">
                  <c:v>50.605432305000001</c:v>
                </c:pt>
                <c:pt idx="137">
                  <c:v>49.909252829499998</c:v>
                </c:pt>
                <c:pt idx="138">
                  <c:v>47.004521845500001</c:v>
                </c:pt>
                <c:pt idx="139">
                  <c:v>28.272030737500003</c:v>
                </c:pt>
                <c:pt idx="140">
                  <c:v>76.443002296999992</c:v>
                </c:pt>
                <c:pt idx="141">
                  <c:v>91.537379075714284</c:v>
                </c:pt>
                <c:pt idx="142">
                  <c:v>48.710251804000002</c:v>
                </c:pt>
                <c:pt idx="143">
                  <c:v>59.872948756500001</c:v>
                </c:pt>
                <c:pt idx="144">
                  <c:v>75.186405235999985</c:v>
                </c:pt>
                <c:pt idx="145">
                  <c:v>85.485283244000001</c:v>
                </c:pt>
                <c:pt idx="146">
                  <c:v>87.353158254999997</c:v>
                </c:pt>
                <c:pt idx="147">
                  <c:v>39.110222841499997</c:v>
                </c:pt>
                <c:pt idx="148">
                  <c:v>86.727069649000001</c:v>
                </c:pt>
                <c:pt idx="149">
                  <c:v>88.750829929000005</c:v>
                </c:pt>
                <c:pt idx="150">
                  <c:v>78.052875166500002</c:v>
                </c:pt>
                <c:pt idx="151">
                  <c:v>38.658800646666656</c:v>
                </c:pt>
                <c:pt idx="152">
                  <c:v>49.320414050500005</c:v>
                </c:pt>
                <c:pt idx="153">
                  <c:v>74.891055434500004</c:v>
                </c:pt>
                <c:pt idx="154">
                  <c:v>88.535215499999993</c:v>
                </c:pt>
                <c:pt idx="155">
                  <c:v>86.207392485</c:v>
                </c:pt>
                <c:pt idx="156">
                  <c:v>50.642886448499993</c:v>
                </c:pt>
                <c:pt idx="157">
                  <c:v>90.907219789500004</c:v>
                </c:pt>
                <c:pt idx="158">
                  <c:v>32.788683372500003</c:v>
                </c:pt>
                <c:pt idx="159">
                  <c:v>73.878835438500005</c:v>
                </c:pt>
                <c:pt idx="160">
                  <c:v>61.3381866155</c:v>
                </c:pt>
                <c:pt idx="161">
                  <c:v>65.027829995499999</c:v>
                </c:pt>
                <c:pt idx="162">
                  <c:v>81.50369101199999</c:v>
                </c:pt>
                <c:pt idx="163">
                  <c:v>90.806109128000003</c:v>
                </c:pt>
                <c:pt idx="164">
                  <c:v>38.797809263999994</c:v>
                </c:pt>
                <c:pt idx="165">
                  <c:v>61.9418014305</c:v>
                </c:pt>
                <c:pt idx="166">
                  <c:v>65.249735016999978</c:v>
                </c:pt>
                <c:pt idx="167">
                  <c:v>87.287074676499998</c:v>
                </c:pt>
                <c:pt idx="168">
                  <c:v>53.791721345999996</c:v>
                </c:pt>
                <c:pt idx="169">
                  <c:v>89.634528621499996</c:v>
                </c:pt>
                <c:pt idx="170">
                  <c:v>77.896022130999995</c:v>
                </c:pt>
                <c:pt idx="171">
                  <c:v>91.718958551500009</c:v>
                </c:pt>
                <c:pt idx="172">
                  <c:v>81.481370424999994</c:v>
                </c:pt>
                <c:pt idx="173">
                  <c:v>65.503271312999999</c:v>
                </c:pt>
                <c:pt idx="174">
                  <c:v>45.989386234000008</c:v>
                </c:pt>
                <c:pt idx="175">
                  <c:v>36.753260509999997</c:v>
                </c:pt>
                <c:pt idx="176">
                  <c:v>81.424751592000007</c:v>
                </c:pt>
                <c:pt idx="177">
                  <c:v>56.35421689199999</c:v>
                </c:pt>
                <c:pt idx="178">
                  <c:v>42.672970687499991</c:v>
                </c:pt>
                <c:pt idx="179">
                  <c:v>73.948719331999996</c:v>
                </c:pt>
              </c:numCache>
            </c:numRef>
          </c:xVal>
          <c:yVal>
            <c:numRef>
              <c:f>HHIchart!$G$2:$G$181</c:f>
              <c:numCache>
                <c:formatCode>General</c:formatCode>
                <c:ptCount val="180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10.536088233228039</c:v>
                </c:pt>
                <c:pt idx="11">
                  <c:v>8.1107275829744889</c:v>
                </c:pt>
                <c:pt idx="12">
                  <c:v>9.6044074351319786</c:v>
                </c:pt>
                <c:pt idx="13">
                  <c:v>9.7762222014902527</c:v>
                </c:pt>
                <c:pt idx="14">
                  <c:v>10.669652825832646</c:v>
                </c:pt>
                <c:pt idx="15">
                  <c:v>8.9345868703896762</c:v>
                </c:pt>
                <c:pt idx="16">
                  <c:v>7.5229409180723703</c:v>
                </c:pt>
                <c:pt idx="17">
                  <c:v>11.10585907549509</c:v>
                </c:pt>
                <c:pt idx="18">
                  <c:v>8.9319483464314953</c:v>
                </c:pt>
                <c:pt idx="19">
                  <c:v>8.746716349694486</c:v>
                </c:pt>
                <c:pt idx="20">
                  <c:v>9.2143323932457211</c:v>
                </c:pt>
                <c:pt idx="21">
                  <c:v>9.6822172456035993</c:v>
                </c:pt>
                <c:pt idx="22">
                  <c:v>9.6543849620518216</c:v>
                </c:pt>
                <c:pt idx="23">
                  <c:v>11.187056811133207</c:v>
                </c:pt>
                <c:pt idx="24">
                  <c:v>9.6709247793054267</c:v>
                </c:pt>
                <c:pt idx="25">
                  <c:v>7.4085305668946262</c:v>
                </c:pt>
                <c:pt idx="26">
                  <c:v>6.6463905148477291</c:v>
                </c:pt>
                <c:pt idx="27">
                  <c:v>8.7306903656786421</c:v>
                </c:pt>
                <c:pt idx="28">
                  <c:v>8.0391573904732372</c:v>
                </c:pt>
                <c:pt idx="29">
                  <c:v>7.9861648603327273</c:v>
                </c:pt>
                <c:pt idx="30">
                  <c:v>10.678214720088496</c:v>
                </c:pt>
                <c:pt idx="31">
                  <c:v>6.3969296552161463</c:v>
                </c:pt>
                <c:pt idx="32">
                  <c:v>7.6353038862594147</c:v>
                </c:pt>
                <c:pt idx="33">
                  <c:v>9.979522238812125</c:v>
                </c:pt>
                <c:pt idx="34">
                  <c:v>9.4826549672968419</c:v>
                </c:pt>
                <c:pt idx="35">
                  <c:v>9.4649825903497629</c:v>
                </c:pt>
                <c:pt idx="36">
                  <c:v>7.3065313989395051</c:v>
                </c:pt>
                <c:pt idx="37">
                  <c:v>6.4769723628896827</c:v>
                </c:pt>
                <c:pt idx="38">
                  <c:v>8.5525603352535295</c:v>
                </c:pt>
                <c:pt idx="39">
                  <c:v>9.5763714108389397</c:v>
                </c:pt>
                <c:pt idx="40">
                  <c:v>8.0551577318196781</c:v>
                </c:pt>
                <c:pt idx="41">
                  <c:v>9.9311027195691022</c:v>
                </c:pt>
                <c:pt idx="42">
                  <c:v>9.8325284635956347</c:v>
                </c:pt>
                <c:pt idx="43">
                  <c:v>10.302263672493496</c:v>
                </c:pt>
                <c:pt idx="44">
                  <c:v>10.202480416133776</c:v>
                </c:pt>
                <c:pt idx="45">
                  <c:v>10.739868901181982</c:v>
                </c:pt>
                <c:pt idx="46">
                  <c:v>9.2398991742177277</c:v>
                </c:pt>
                <c:pt idx="47">
                  <c:v>9.4414520929395689</c:v>
                </c:pt>
                <c:pt idx="48">
                  <c:v>9.3209868920632459</c:v>
                </c:pt>
                <c:pt idx="49">
                  <c:v>9.2360081187247598</c:v>
                </c:pt>
                <c:pt idx="50">
                  <c:v>8.9959087612639941</c:v>
                </c:pt>
                <c:pt idx="51">
                  <c:v>9.9669317250926621</c:v>
                </c:pt>
                <c:pt idx="52">
                  <c:v>7.3264656138403224</c:v>
                </c:pt>
                <c:pt idx="53">
                  <c:v>10.15385709010393</c:v>
                </c:pt>
                <c:pt idx="54">
                  <c:v>7.3065313989395051</c:v>
                </c:pt>
                <c:pt idx="55">
                  <c:v>8.9909398069408066</c:v>
                </c:pt>
                <c:pt idx="56">
                  <c:v>10.596634733096073</c:v>
                </c:pt>
                <c:pt idx="57">
                  <c:v>10.58961011815911</c:v>
                </c:pt>
                <c:pt idx="58">
                  <c:v>9.7249587939808695</c:v>
                </c:pt>
                <c:pt idx="59">
                  <c:v>7.352441100243583</c:v>
                </c:pt>
                <c:pt idx="60">
                  <c:v>8.9239907447581803</c:v>
                </c:pt>
                <c:pt idx="61">
                  <c:v>10.754492817711654</c:v>
                </c:pt>
                <c:pt idx="62">
                  <c:v>8.2712926529794117</c:v>
                </c:pt>
                <c:pt idx="63">
                  <c:v>10.170839358514659</c:v>
                </c:pt>
                <c:pt idx="64">
                  <c:v>9.3630614589938475</c:v>
                </c:pt>
                <c:pt idx="65">
                  <c:v>8.8804464507150929</c:v>
                </c:pt>
                <c:pt idx="66">
                  <c:v>7.0210839642891401</c:v>
                </c:pt>
                <c:pt idx="67">
                  <c:v>7.2298387781512501</c:v>
                </c:pt>
                <c:pt idx="68">
                  <c:v>8.8942588250027033</c:v>
                </c:pt>
                <c:pt idx="69">
                  <c:v>7.4558766874918243</c:v>
                </c:pt>
                <c:pt idx="70">
                  <c:v>8.3593691062226707</c:v>
                </c:pt>
                <c:pt idx="71">
                  <c:v>10.943234088337201</c:v>
                </c:pt>
                <c:pt idx="72">
                  <c:v>10.078700570092789</c:v>
                </c:pt>
                <c:pt idx="73">
                  <c:v>10.657964988247679</c:v>
                </c:pt>
                <c:pt idx="74">
                  <c:v>8.6376393444921042</c:v>
                </c:pt>
                <c:pt idx="75">
                  <c:v>9.2291621262167709</c:v>
                </c:pt>
                <c:pt idx="76">
                  <c:v>9.6890559418239395</c:v>
                </c:pt>
                <c:pt idx="77">
                  <c:v>9.5777574124468181</c:v>
                </c:pt>
                <c:pt idx="78">
                  <c:v>10.616927436363836</c:v>
                </c:pt>
                <c:pt idx="79">
                  <c:v>10.390532647636716</c:v>
                </c:pt>
                <c:pt idx="80">
                  <c:v>10.454783108855832</c:v>
                </c:pt>
                <c:pt idx="81">
                  <c:v>9.0466442793053936</c:v>
                </c:pt>
                <c:pt idx="82">
                  <c:v>10.543233956368958</c:v>
                </c:pt>
                <c:pt idx="83">
                  <c:v>9.3851336623493467</c:v>
                </c:pt>
                <c:pt idx="84">
                  <c:v>9.979522238812125</c:v>
                </c:pt>
                <c:pt idx="85">
                  <c:v>7.9861648603327273</c:v>
                </c:pt>
                <c:pt idx="86">
                  <c:v>7.7956465363345941</c:v>
                </c:pt>
                <c:pt idx="87">
                  <c:v>10.4521868287302</c:v>
                </c:pt>
                <c:pt idx="88">
                  <c:v>11.317032228146179</c:v>
                </c:pt>
                <c:pt idx="89">
                  <c:v>8.0771366385384535</c:v>
                </c:pt>
                <c:pt idx="90">
                  <c:v>8.5291217622815108</c:v>
                </c:pt>
                <c:pt idx="91">
                  <c:v>10.04975005951438</c:v>
                </c:pt>
                <c:pt idx="92">
                  <c:v>9.7520830983768949</c:v>
                </c:pt>
                <c:pt idx="93">
                  <c:v>8.0833286087863758</c:v>
                </c:pt>
                <c:pt idx="94">
                  <c:v>6.5510803350434044</c:v>
                </c:pt>
                <c:pt idx="95">
                  <c:v>9.6909129525711517</c:v>
                </c:pt>
                <c:pt idx="96">
                  <c:v>10.142110674698724</c:v>
                </c:pt>
                <c:pt idx="97">
                  <c:v>10.965262951152264</c:v>
                </c:pt>
                <c:pt idx="98">
                  <c:v>11.679371672605892</c:v>
                </c:pt>
                <c:pt idx="99">
                  <c:v>7.2442275156033498</c:v>
                </c:pt>
                <c:pt idx="100">
                  <c:v>6.6720329454610674</c:v>
                </c:pt>
                <c:pt idx="101">
                  <c:v>10.089136899422757</c:v>
                </c:pt>
                <c:pt idx="102">
                  <c:v>9.4382724400221889</c:v>
                </c:pt>
                <c:pt idx="103">
                  <c:v>7.3330230143864812</c:v>
                </c:pt>
                <c:pt idx="104">
                  <c:v>10.204332611514189</c:v>
                </c:pt>
                <c:pt idx="105">
                  <c:v>8.4359831359906945</c:v>
                </c:pt>
                <c:pt idx="106">
                  <c:v>8.2187871556014809</c:v>
                </c:pt>
                <c:pt idx="107">
                  <c:v>9.814109741384911</c:v>
                </c:pt>
                <c:pt idx="108">
                  <c:v>9.7111156598886712</c:v>
                </c:pt>
                <c:pt idx="109">
                  <c:v>8.2106680311629763</c:v>
                </c:pt>
                <c:pt idx="110">
                  <c:v>9.3165005678045727</c:v>
                </c:pt>
                <c:pt idx="111">
                  <c:v>9.5825933458782337</c:v>
                </c:pt>
                <c:pt idx="112">
                  <c:v>8.8678500630294064</c:v>
                </c:pt>
                <c:pt idx="113">
                  <c:v>7.0387835413885416</c:v>
                </c:pt>
                <c:pt idx="114">
                  <c:v>9.174713194333032</c:v>
                </c:pt>
                <c:pt idx="115">
                  <c:v>7.7915228191507317</c:v>
                </c:pt>
                <c:pt idx="116">
                  <c:v>10.771847750652734</c:v>
                </c:pt>
                <c:pt idx="117">
                  <c:v>10.427031948709894</c:v>
                </c:pt>
                <c:pt idx="118">
                  <c:v>8.4742856904049617</c:v>
                </c:pt>
                <c:pt idx="119">
                  <c:v>6.8243736700430864</c:v>
                </c:pt>
                <c:pt idx="120">
                  <c:v>8.6499743026500564</c:v>
                </c:pt>
                <c:pt idx="121">
                  <c:v>11.096955372216916</c:v>
                </c:pt>
                <c:pt idx="122">
                  <c:v>10.424956336400598</c:v>
                </c:pt>
                <c:pt idx="123">
                  <c:v>8.5389546831977494</c:v>
                </c:pt>
                <c:pt idx="124">
                  <c:v>9.5666152358935754</c:v>
                </c:pt>
                <c:pt idx="125">
                  <c:v>9.8999814132068398</c:v>
                </c:pt>
                <c:pt idx="126">
                  <c:v>7.8280380321258294</c:v>
                </c:pt>
                <c:pt idx="127">
                  <c:v>9.041921720351219</c:v>
                </c:pt>
                <c:pt idx="128">
                  <c:v>9.3448712649337882</c:v>
                </c:pt>
                <c:pt idx="129">
                  <c:v>9.0336031934761287</c:v>
                </c:pt>
                <c:pt idx="130">
                  <c:v>10.089552095608918</c:v>
                </c:pt>
                <c:pt idx="131">
                  <c:v>10.240316868254155</c:v>
                </c:pt>
                <c:pt idx="132">
                  <c:v>11.847681944807938</c:v>
                </c:pt>
                <c:pt idx="133">
                  <c:v>8.6088603799420618</c:v>
                </c:pt>
                <c:pt idx="134">
                  <c:v>9.8537719602901959</c:v>
                </c:pt>
                <c:pt idx="135">
                  <c:v>10.114963298982655</c:v>
                </c:pt>
                <c:pt idx="136">
                  <c:v>7.3963352938008082</c:v>
                </c:pt>
                <c:pt idx="137">
                  <c:v>8.6305218767232414</c:v>
                </c:pt>
                <c:pt idx="138">
                  <c:v>8.0771366385384535</c:v>
                </c:pt>
                <c:pt idx="139">
                  <c:v>10.845835818729572</c:v>
                </c:pt>
                <c:pt idx="140">
                  <c:v>7.7275351104754479</c:v>
                </c:pt>
                <c:pt idx="141">
                  <c:v>9.4050844487686938</c:v>
                </c:pt>
                <c:pt idx="142">
                  <c:v>10.111720491114584</c:v>
                </c:pt>
                <c:pt idx="143">
                  <c:v>7.4955419438842563</c:v>
                </c:pt>
                <c:pt idx="144">
                  <c:v>11.293151231125622</c:v>
                </c:pt>
                <c:pt idx="145">
                  <c:v>10.164697304656794</c:v>
                </c:pt>
                <c:pt idx="146">
                  <c:v>10.262908722142885</c:v>
                </c:pt>
                <c:pt idx="147">
                  <c:v>7.6108527903952501</c:v>
                </c:pt>
                <c:pt idx="148">
                  <c:v>9.449357272446683</c:v>
                </c:pt>
                <c:pt idx="149">
                  <c:v>10.400011391591258</c:v>
                </c:pt>
                <c:pt idx="150">
                  <c:v>9.2369823029226037</c:v>
                </c:pt>
                <c:pt idx="151">
                  <c:v>8.2738469327845081</c:v>
                </c:pt>
                <c:pt idx="152">
                  <c:v>9.688436171119255</c:v>
                </c:pt>
                <c:pt idx="153">
                  <c:v>8.6877794919917708</c:v>
                </c:pt>
                <c:pt idx="154">
                  <c:v>10.751713553496154</c:v>
                </c:pt>
                <c:pt idx="155">
                  <c:v>10.995410853053441</c:v>
                </c:pt>
                <c:pt idx="156">
                  <c:v>7.886081401775745</c:v>
                </c:pt>
                <c:pt idx="157">
                  <c:v>9.5353182291716614</c:v>
                </c:pt>
                <c:pt idx="158">
                  <c:v>8.6447065117151975</c:v>
                </c:pt>
                <c:pt idx="159">
                  <c:v>7.1623974973557178</c:v>
                </c:pt>
                <c:pt idx="160">
                  <c:v>8.5773471142359838</c:v>
                </c:pt>
                <c:pt idx="161">
                  <c:v>10.16892401604059</c:v>
                </c:pt>
                <c:pt idx="162">
                  <c:v>9.2686092801001578</c:v>
                </c:pt>
                <c:pt idx="163">
                  <c:v>9.8532463360993816</c:v>
                </c:pt>
                <c:pt idx="164">
                  <c:v>9.5832822883787863</c:v>
                </c:pt>
                <c:pt idx="165">
                  <c:v>8.567886305731756</c:v>
                </c:pt>
                <c:pt idx="166">
                  <c:v>7.461640392208575</c:v>
                </c:pt>
                <c:pt idx="167">
                  <c:v>9.0548554691357879</c:v>
                </c:pt>
                <c:pt idx="168">
                  <c:v>11.101492585082273</c:v>
                </c:pt>
                <c:pt idx="169">
                  <c:v>10.555031183240999</c:v>
                </c:pt>
                <c:pt idx="170">
                  <c:v>7.8359745817215662</c:v>
                </c:pt>
                <c:pt idx="171">
                  <c:v>10.930603839499168</c:v>
                </c:pt>
                <c:pt idx="172">
                  <c:v>9.9144274925744629</c:v>
                </c:pt>
                <c:pt idx="173">
                  <c:v>8.6724860758222722</c:v>
                </c:pt>
                <c:pt idx="174">
                  <c:v>7.9585769038138983</c:v>
                </c:pt>
                <c:pt idx="175">
                  <c:v>9.7544073295219746</c:v>
                </c:pt>
                <c:pt idx="176">
                  <c:v>8.5848518398900531</c:v>
                </c:pt>
                <c:pt idx="177">
                  <c:v>8.2024824465765374</c:v>
                </c:pt>
                <c:pt idx="178">
                  <c:v>8.2133817370345721</c:v>
                </c:pt>
                <c:pt idx="179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713768"/>
        <c:axId val="342710240"/>
      </c:scatterChart>
      <c:valAx>
        <c:axId val="342713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10240"/>
        <c:crosses val="autoZero"/>
        <c:crossBetween val="midCat"/>
      </c:valAx>
      <c:valAx>
        <c:axId val="342710240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13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6.9047466539897934E-2"/>
                  <c:y val="0.397691682217930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HHIchart2!$F$2:$F$175</c:f>
              <c:numCache>
                <c:formatCode>General</c:formatCode>
                <c:ptCount val="174"/>
                <c:pt idx="0">
                  <c:v>71.032244018499995</c:v>
                </c:pt>
                <c:pt idx="1">
                  <c:v>75.672785501500002</c:v>
                </c:pt>
                <c:pt idx="2">
                  <c:v>46.30082454850001</c:v>
                </c:pt>
                <c:pt idx="3">
                  <c:v>7.6115570274999982</c:v>
                </c:pt>
                <c:pt idx="4">
                  <c:v>49.661472769500001</c:v>
                </c:pt>
                <c:pt idx="5">
                  <c:v>74.397078763499991</c:v>
                </c:pt>
                <c:pt idx="6">
                  <c:v>82.387771151500004</c:v>
                </c:pt>
                <c:pt idx="7">
                  <c:v>93.341228311500004</c:v>
                </c:pt>
                <c:pt idx="8">
                  <c:v>31.928338647999993</c:v>
                </c:pt>
                <c:pt idx="9">
                  <c:v>60.693746650499996</c:v>
                </c:pt>
                <c:pt idx="10">
                  <c:v>61.668846354499998</c:v>
                </c:pt>
                <c:pt idx="11">
                  <c:v>78.673226147500003</c:v>
                </c:pt>
                <c:pt idx="12">
                  <c:v>77.120205056999993</c:v>
                </c:pt>
                <c:pt idx="13">
                  <c:v>89.882750465000001</c:v>
                </c:pt>
                <c:pt idx="14">
                  <c:v>72.337035032999992</c:v>
                </c:pt>
                <c:pt idx="15">
                  <c:v>54.017613596500006</c:v>
                </c:pt>
                <c:pt idx="16">
                  <c:v>45.714105091500002</c:v>
                </c:pt>
                <c:pt idx="17">
                  <c:v>67.240348100999995</c:v>
                </c:pt>
                <c:pt idx="18">
                  <c:v>67.128412111499998</c:v>
                </c:pt>
                <c:pt idx="19">
                  <c:v>85.337073106999995</c:v>
                </c:pt>
                <c:pt idx="20">
                  <c:v>29.655961696999995</c:v>
                </c:pt>
                <c:pt idx="21">
                  <c:v>89.320923182000001</c:v>
                </c:pt>
                <c:pt idx="22">
                  <c:v>37.179992853000002</c:v>
                </c:pt>
                <c:pt idx="23">
                  <c:v>88.609732302500007</c:v>
                </c:pt>
                <c:pt idx="24">
                  <c:v>42.011097402999994</c:v>
                </c:pt>
                <c:pt idx="25">
                  <c:v>45.470829621</c:v>
                </c:pt>
                <c:pt idx="26">
                  <c:v>63.180507924999993</c:v>
                </c:pt>
                <c:pt idx="27">
                  <c:v>66.433726699499999</c:v>
                </c:pt>
                <c:pt idx="28">
                  <c:v>60.784978007500001</c:v>
                </c:pt>
                <c:pt idx="29">
                  <c:v>86.362828329999999</c:v>
                </c:pt>
                <c:pt idx="30">
                  <c:v>55.534743419000002</c:v>
                </c:pt>
                <c:pt idx="31">
                  <c:v>19.858899430500003</c:v>
                </c:pt>
                <c:pt idx="32">
                  <c:v>67.548889755499999</c:v>
                </c:pt>
                <c:pt idx="33">
                  <c:v>90.689193434000003</c:v>
                </c:pt>
                <c:pt idx="34">
                  <c:v>71.6333520755</c:v>
                </c:pt>
                <c:pt idx="35">
                  <c:v>39.986850181000001</c:v>
                </c:pt>
                <c:pt idx="36">
                  <c:v>52.369745602499997</c:v>
                </c:pt>
                <c:pt idx="37">
                  <c:v>24.570035061500008</c:v>
                </c:pt>
                <c:pt idx="38">
                  <c:v>68.589917717500001</c:v>
                </c:pt>
                <c:pt idx="39">
                  <c:v>65.048480330499999</c:v>
                </c:pt>
                <c:pt idx="40">
                  <c:v>88.350195425500004</c:v>
                </c:pt>
                <c:pt idx="41">
                  <c:v>64.525256615000004</c:v>
                </c:pt>
                <c:pt idx="42">
                  <c:v>75.894412485000004</c:v>
                </c:pt>
                <c:pt idx="43">
                  <c:v>91.095561040999996</c:v>
                </c:pt>
                <c:pt idx="44">
                  <c:v>91.940709102499994</c:v>
                </c:pt>
                <c:pt idx="45">
                  <c:v>58.431444145500002</c:v>
                </c:pt>
                <c:pt idx="46">
                  <c:v>79.771925220500009</c:v>
                </c:pt>
                <c:pt idx="47">
                  <c:v>54.523374450000013</c:v>
                </c:pt>
                <c:pt idx="48">
                  <c:v>77.444710762</c:v>
                </c:pt>
                <c:pt idx="49">
                  <c:v>77.902154264499998</c:v>
                </c:pt>
                <c:pt idx="50">
                  <c:v>24.7190571995</c:v>
                </c:pt>
                <c:pt idx="51">
                  <c:v>66.312487269999991</c:v>
                </c:pt>
                <c:pt idx="52">
                  <c:v>86.785737879500005</c:v>
                </c:pt>
                <c:pt idx="53">
                  <c:v>57.894289102499989</c:v>
                </c:pt>
                <c:pt idx="54">
                  <c:v>75.257384415000004</c:v>
                </c:pt>
                <c:pt idx="55">
                  <c:v>82.031560553999995</c:v>
                </c:pt>
                <c:pt idx="56">
                  <c:v>92.138090461499999</c:v>
                </c:pt>
                <c:pt idx="57">
                  <c:v>26.519097596000023</c:v>
                </c:pt>
                <c:pt idx="58">
                  <c:v>60.53343719099999</c:v>
                </c:pt>
                <c:pt idx="59">
                  <c:v>80.721817025000007</c:v>
                </c:pt>
                <c:pt idx="60">
                  <c:v>90.424054644500004</c:v>
                </c:pt>
                <c:pt idx="61">
                  <c:v>59.551833121499996</c:v>
                </c:pt>
                <c:pt idx="62">
                  <c:v>84.153453775499997</c:v>
                </c:pt>
                <c:pt idx="63">
                  <c:v>74.256304312499992</c:v>
                </c:pt>
                <c:pt idx="64">
                  <c:v>82.978448710500004</c:v>
                </c:pt>
                <c:pt idx="65">
                  <c:v>44.112415384999991</c:v>
                </c:pt>
                <c:pt idx="66">
                  <c:v>23.697119892999993</c:v>
                </c:pt>
                <c:pt idx="67">
                  <c:v>64.083096193000003</c:v>
                </c:pt>
                <c:pt idx="68">
                  <c:v>56.002034569500005</c:v>
                </c:pt>
                <c:pt idx="69">
                  <c:v>74.040306571500011</c:v>
                </c:pt>
                <c:pt idx="70">
                  <c:v>85.044793206500003</c:v>
                </c:pt>
                <c:pt idx="71">
                  <c:v>88.032805263499995</c:v>
                </c:pt>
                <c:pt idx="72">
                  <c:v>60.068314920000006</c:v>
                </c:pt>
                <c:pt idx="73">
                  <c:v>85.256522900500002</c:v>
                </c:pt>
                <c:pt idx="74">
                  <c:v>85.482547616666665</c:v>
                </c:pt>
                <c:pt idx="75">
                  <c:v>29.554178344999997</c:v>
                </c:pt>
                <c:pt idx="76">
                  <c:v>5.7075992390000039</c:v>
                </c:pt>
                <c:pt idx="77">
                  <c:v>77.645912387999999</c:v>
                </c:pt>
                <c:pt idx="78">
                  <c:v>69.793204662499988</c:v>
                </c:pt>
                <c:pt idx="79">
                  <c:v>94.592098804000003</c:v>
                </c:pt>
                <c:pt idx="80">
                  <c:v>47.831352689000006</c:v>
                </c:pt>
                <c:pt idx="81">
                  <c:v>86.764634829499997</c:v>
                </c:pt>
                <c:pt idx="82">
                  <c:v>82.120644120500003</c:v>
                </c:pt>
                <c:pt idx="83">
                  <c:v>49.921857626499985</c:v>
                </c:pt>
                <c:pt idx="84">
                  <c:v>77.943410015500007</c:v>
                </c:pt>
                <c:pt idx="85">
                  <c:v>41.018991200999999</c:v>
                </c:pt>
                <c:pt idx="86">
                  <c:v>84.813423151999999</c:v>
                </c:pt>
                <c:pt idx="87">
                  <c:v>77.565832639000007</c:v>
                </c:pt>
                <c:pt idx="88">
                  <c:v>68.586577934999994</c:v>
                </c:pt>
                <c:pt idx="89">
                  <c:v>86.900653084500007</c:v>
                </c:pt>
                <c:pt idx="90">
                  <c:v>88.005416767</c:v>
                </c:pt>
                <c:pt idx="91">
                  <c:v>64.065109686</c:v>
                </c:pt>
                <c:pt idx="92">
                  <c:v>39.143768146500001</c:v>
                </c:pt>
                <c:pt idx="93">
                  <c:v>20.267006927499992</c:v>
                </c:pt>
                <c:pt idx="94">
                  <c:v>83.935551591999996</c:v>
                </c:pt>
                <c:pt idx="95">
                  <c:v>87.092940120000009</c:v>
                </c:pt>
                <c:pt idx="96">
                  <c:v>69.065520317999997</c:v>
                </c:pt>
                <c:pt idx="97">
                  <c:v>76.286075678999993</c:v>
                </c:pt>
                <c:pt idx="98">
                  <c:v>42.723216200499991</c:v>
                </c:pt>
                <c:pt idx="99">
                  <c:v>81.326327128499997</c:v>
                </c:pt>
                <c:pt idx="100">
                  <c:v>48.946646409499991</c:v>
                </c:pt>
                <c:pt idx="101">
                  <c:v>39.494193573000011</c:v>
                </c:pt>
                <c:pt idx="102">
                  <c:v>56.949681441999985</c:v>
                </c:pt>
                <c:pt idx="103">
                  <c:v>28.925121071999996</c:v>
                </c:pt>
                <c:pt idx="104">
                  <c:v>50.362306935500001</c:v>
                </c:pt>
                <c:pt idx="105">
                  <c:v>69.865082262499996</c:v>
                </c:pt>
                <c:pt idx="106">
                  <c:v>86.223101301</c:v>
                </c:pt>
                <c:pt idx="107">
                  <c:v>41.102869332499992</c:v>
                </c:pt>
                <c:pt idx="108">
                  <c:v>58.384930751000006</c:v>
                </c:pt>
                <c:pt idx="109">
                  <c:v>65.160819438571423</c:v>
                </c:pt>
                <c:pt idx="110">
                  <c:v>83.366632260000003</c:v>
                </c:pt>
                <c:pt idx="111">
                  <c:v>60.329447653499997</c:v>
                </c:pt>
                <c:pt idx="112">
                  <c:v>71.874652139999995</c:v>
                </c:pt>
                <c:pt idx="113">
                  <c:v>79.202964937000004</c:v>
                </c:pt>
                <c:pt idx="114">
                  <c:v>90.008444534000006</c:v>
                </c:pt>
                <c:pt idx="115">
                  <c:v>85.754307689000001</c:v>
                </c:pt>
                <c:pt idx="116">
                  <c:v>78.940966907000004</c:v>
                </c:pt>
                <c:pt idx="117">
                  <c:v>60.976942905499996</c:v>
                </c:pt>
                <c:pt idx="118">
                  <c:v>14.992598787999995</c:v>
                </c:pt>
                <c:pt idx="119">
                  <c:v>59.748313097</c:v>
                </c:pt>
                <c:pt idx="120">
                  <c:v>78.691810962999995</c:v>
                </c:pt>
                <c:pt idx="121">
                  <c:v>28.274064316999997</c:v>
                </c:pt>
                <c:pt idx="122">
                  <c:v>79.537847704000001</c:v>
                </c:pt>
                <c:pt idx="123">
                  <c:v>66.562216884500003</c:v>
                </c:pt>
                <c:pt idx="124">
                  <c:v>64.956462125499996</c:v>
                </c:pt>
                <c:pt idx="125">
                  <c:v>75.611934828499997</c:v>
                </c:pt>
                <c:pt idx="126">
                  <c:v>66.005008699000001</c:v>
                </c:pt>
                <c:pt idx="127">
                  <c:v>92.338743433000005</c:v>
                </c:pt>
                <c:pt idx="128">
                  <c:v>90.9443201415</c:v>
                </c:pt>
                <c:pt idx="129">
                  <c:v>79.891977109999999</c:v>
                </c:pt>
                <c:pt idx="130">
                  <c:v>88.519208584500007</c:v>
                </c:pt>
                <c:pt idx="131">
                  <c:v>68.053546986499995</c:v>
                </c:pt>
                <c:pt idx="132">
                  <c:v>50.605432305000001</c:v>
                </c:pt>
                <c:pt idx="133">
                  <c:v>49.909252829499998</c:v>
                </c:pt>
                <c:pt idx="134">
                  <c:v>47.004521845500001</c:v>
                </c:pt>
                <c:pt idx="135">
                  <c:v>76.443002296999992</c:v>
                </c:pt>
                <c:pt idx="136">
                  <c:v>91.537379075714284</c:v>
                </c:pt>
                <c:pt idx="137">
                  <c:v>48.710251804000002</c:v>
                </c:pt>
                <c:pt idx="138">
                  <c:v>59.872948756500001</c:v>
                </c:pt>
                <c:pt idx="139">
                  <c:v>75.186405235999985</c:v>
                </c:pt>
                <c:pt idx="140">
                  <c:v>85.485283244000001</c:v>
                </c:pt>
                <c:pt idx="141">
                  <c:v>87.353158254999997</c:v>
                </c:pt>
                <c:pt idx="142">
                  <c:v>39.110222841499997</c:v>
                </c:pt>
                <c:pt idx="143">
                  <c:v>86.727069649000001</c:v>
                </c:pt>
                <c:pt idx="144">
                  <c:v>88.750829929000005</c:v>
                </c:pt>
                <c:pt idx="145">
                  <c:v>78.052875166500002</c:v>
                </c:pt>
                <c:pt idx="146">
                  <c:v>38.658800646666656</c:v>
                </c:pt>
                <c:pt idx="147">
                  <c:v>49.320414050500005</c:v>
                </c:pt>
                <c:pt idx="148">
                  <c:v>74.891055434500004</c:v>
                </c:pt>
                <c:pt idx="149">
                  <c:v>88.535215499999993</c:v>
                </c:pt>
                <c:pt idx="150">
                  <c:v>86.207392485</c:v>
                </c:pt>
                <c:pt idx="151">
                  <c:v>50.642886448499993</c:v>
                </c:pt>
                <c:pt idx="152">
                  <c:v>90.907219789500004</c:v>
                </c:pt>
                <c:pt idx="153">
                  <c:v>32.788683372500003</c:v>
                </c:pt>
                <c:pt idx="154">
                  <c:v>73.878835438500005</c:v>
                </c:pt>
                <c:pt idx="155">
                  <c:v>61.3381866155</c:v>
                </c:pt>
                <c:pt idx="156">
                  <c:v>65.027829995499999</c:v>
                </c:pt>
                <c:pt idx="157">
                  <c:v>81.50369101199999</c:v>
                </c:pt>
                <c:pt idx="158">
                  <c:v>90.806109128000003</c:v>
                </c:pt>
                <c:pt idx="159">
                  <c:v>38.797809263999994</c:v>
                </c:pt>
                <c:pt idx="160">
                  <c:v>61.9418014305</c:v>
                </c:pt>
                <c:pt idx="161">
                  <c:v>65.249735016999978</c:v>
                </c:pt>
                <c:pt idx="162">
                  <c:v>87.287074676499998</c:v>
                </c:pt>
                <c:pt idx="163">
                  <c:v>89.634528621499996</c:v>
                </c:pt>
                <c:pt idx="164">
                  <c:v>77.896022130999995</c:v>
                </c:pt>
                <c:pt idx="165">
                  <c:v>91.718958551500009</c:v>
                </c:pt>
                <c:pt idx="166">
                  <c:v>81.481370424999994</c:v>
                </c:pt>
                <c:pt idx="167">
                  <c:v>65.503271312999999</c:v>
                </c:pt>
                <c:pt idx="168">
                  <c:v>45.989386234000008</c:v>
                </c:pt>
                <c:pt idx="169">
                  <c:v>36.753260509999997</c:v>
                </c:pt>
                <c:pt idx="170">
                  <c:v>81.424751592000007</c:v>
                </c:pt>
                <c:pt idx="171">
                  <c:v>56.35421689199999</c:v>
                </c:pt>
                <c:pt idx="172">
                  <c:v>42.672970687499991</c:v>
                </c:pt>
                <c:pt idx="173">
                  <c:v>73.948719331999996</c:v>
                </c:pt>
              </c:numCache>
            </c:numRef>
          </c:xVal>
          <c:yVal>
            <c:numRef>
              <c:f>HHIchart2!$G$2:$G$175</c:f>
              <c:numCache>
                <c:formatCode>General</c:formatCode>
                <c:ptCount val="174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8.1107275829744889</c:v>
                </c:pt>
                <c:pt idx="11">
                  <c:v>9.6044074351319786</c:v>
                </c:pt>
                <c:pt idx="12">
                  <c:v>9.7762222014902527</c:v>
                </c:pt>
                <c:pt idx="13">
                  <c:v>10.669652825832646</c:v>
                </c:pt>
                <c:pt idx="14">
                  <c:v>8.9345868703896762</c:v>
                </c:pt>
                <c:pt idx="15">
                  <c:v>7.5229409180723703</c:v>
                </c:pt>
                <c:pt idx="16">
                  <c:v>11.10585907549509</c:v>
                </c:pt>
                <c:pt idx="17">
                  <c:v>8.9319483464314953</c:v>
                </c:pt>
                <c:pt idx="18">
                  <c:v>8.746716349694486</c:v>
                </c:pt>
                <c:pt idx="19">
                  <c:v>9.2143323932457211</c:v>
                </c:pt>
                <c:pt idx="20">
                  <c:v>9.6822172456035993</c:v>
                </c:pt>
                <c:pt idx="21">
                  <c:v>9.6543849620518216</c:v>
                </c:pt>
                <c:pt idx="22">
                  <c:v>11.187056811133207</c:v>
                </c:pt>
                <c:pt idx="23">
                  <c:v>9.6709247793054267</c:v>
                </c:pt>
                <c:pt idx="24">
                  <c:v>7.4085305668946262</c:v>
                </c:pt>
                <c:pt idx="25">
                  <c:v>6.6463905148477291</c:v>
                </c:pt>
                <c:pt idx="26">
                  <c:v>8.7306903656786421</c:v>
                </c:pt>
                <c:pt idx="27">
                  <c:v>8.0391573904732372</c:v>
                </c:pt>
                <c:pt idx="28">
                  <c:v>7.9861648603327273</c:v>
                </c:pt>
                <c:pt idx="29">
                  <c:v>10.678214720088496</c:v>
                </c:pt>
                <c:pt idx="30">
                  <c:v>6.3969296552161463</c:v>
                </c:pt>
                <c:pt idx="31">
                  <c:v>7.6353038862594147</c:v>
                </c:pt>
                <c:pt idx="32">
                  <c:v>9.979522238812125</c:v>
                </c:pt>
                <c:pt idx="33">
                  <c:v>9.4826549672968419</c:v>
                </c:pt>
                <c:pt idx="34">
                  <c:v>9.4649825903497629</c:v>
                </c:pt>
                <c:pt idx="35">
                  <c:v>7.3065313989395051</c:v>
                </c:pt>
                <c:pt idx="36">
                  <c:v>6.4769723628896827</c:v>
                </c:pt>
                <c:pt idx="37">
                  <c:v>8.5525603352535295</c:v>
                </c:pt>
                <c:pt idx="38">
                  <c:v>9.5763714108389397</c:v>
                </c:pt>
                <c:pt idx="39">
                  <c:v>8.0551577318196781</c:v>
                </c:pt>
                <c:pt idx="40">
                  <c:v>9.9311027195691022</c:v>
                </c:pt>
                <c:pt idx="41">
                  <c:v>9.8325284635956347</c:v>
                </c:pt>
                <c:pt idx="42">
                  <c:v>10.302263672493496</c:v>
                </c:pt>
                <c:pt idx="43">
                  <c:v>10.202480416133776</c:v>
                </c:pt>
                <c:pt idx="44">
                  <c:v>10.739868901181982</c:v>
                </c:pt>
                <c:pt idx="45">
                  <c:v>9.2398991742177277</c:v>
                </c:pt>
                <c:pt idx="46">
                  <c:v>9.4414520929395689</c:v>
                </c:pt>
                <c:pt idx="47">
                  <c:v>9.3209868920632459</c:v>
                </c:pt>
                <c:pt idx="48">
                  <c:v>9.2360081187247598</c:v>
                </c:pt>
                <c:pt idx="49">
                  <c:v>8.9959087612639941</c:v>
                </c:pt>
                <c:pt idx="50">
                  <c:v>9.9669317250926621</c:v>
                </c:pt>
                <c:pt idx="51">
                  <c:v>7.3264656138403224</c:v>
                </c:pt>
                <c:pt idx="52">
                  <c:v>10.15385709010393</c:v>
                </c:pt>
                <c:pt idx="53">
                  <c:v>7.3065313989395051</c:v>
                </c:pt>
                <c:pt idx="54">
                  <c:v>8.9909398069408066</c:v>
                </c:pt>
                <c:pt idx="55">
                  <c:v>10.596634733096073</c:v>
                </c:pt>
                <c:pt idx="56">
                  <c:v>10.58961011815911</c:v>
                </c:pt>
                <c:pt idx="57">
                  <c:v>9.7249587939808695</c:v>
                </c:pt>
                <c:pt idx="58">
                  <c:v>7.352441100243583</c:v>
                </c:pt>
                <c:pt idx="59">
                  <c:v>8.9239907447581803</c:v>
                </c:pt>
                <c:pt idx="60">
                  <c:v>10.754492817711654</c:v>
                </c:pt>
                <c:pt idx="61">
                  <c:v>8.2712926529794117</c:v>
                </c:pt>
                <c:pt idx="62">
                  <c:v>10.170839358514659</c:v>
                </c:pt>
                <c:pt idx="63">
                  <c:v>9.3630614589938475</c:v>
                </c:pt>
                <c:pt idx="64">
                  <c:v>8.8804464507150929</c:v>
                </c:pt>
                <c:pt idx="65">
                  <c:v>7.0210839642891401</c:v>
                </c:pt>
                <c:pt idx="66">
                  <c:v>7.2298387781512501</c:v>
                </c:pt>
                <c:pt idx="67">
                  <c:v>8.8942588250027033</c:v>
                </c:pt>
                <c:pt idx="68">
                  <c:v>7.4558766874918243</c:v>
                </c:pt>
                <c:pt idx="69">
                  <c:v>8.3593691062226707</c:v>
                </c:pt>
                <c:pt idx="70">
                  <c:v>10.943234088337201</c:v>
                </c:pt>
                <c:pt idx="71">
                  <c:v>10.078700570092789</c:v>
                </c:pt>
                <c:pt idx="72">
                  <c:v>10.657964988247679</c:v>
                </c:pt>
                <c:pt idx="73">
                  <c:v>8.6376393444921042</c:v>
                </c:pt>
                <c:pt idx="74">
                  <c:v>9.2291621262167709</c:v>
                </c:pt>
                <c:pt idx="75">
                  <c:v>9.6890559418239395</c:v>
                </c:pt>
                <c:pt idx="76">
                  <c:v>9.5777574124468181</c:v>
                </c:pt>
                <c:pt idx="77">
                  <c:v>10.616927436363836</c:v>
                </c:pt>
                <c:pt idx="78">
                  <c:v>10.390532647636716</c:v>
                </c:pt>
                <c:pt idx="79">
                  <c:v>10.454783108855832</c:v>
                </c:pt>
                <c:pt idx="80">
                  <c:v>9.0466442793053936</c:v>
                </c:pt>
                <c:pt idx="81">
                  <c:v>10.543233956368958</c:v>
                </c:pt>
                <c:pt idx="82">
                  <c:v>9.3851336623493467</c:v>
                </c:pt>
                <c:pt idx="83">
                  <c:v>9.979522238812125</c:v>
                </c:pt>
                <c:pt idx="84">
                  <c:v>7.9861648603327273</c:v>
                </c:pt>
                <c:pt idx="85">
                  <c:v>7.7956465363345941</c:v>
                </c:pt>
                <c:pt idx="86">
                  <c:v>10.4521868287302</c:v>
                </c:pt>
                <c:pt idx="87">
                  <c:v>8.0771366385384535</c:v>
                </c:pt>
                <c:pt idx="88">
                  <c:v>8.5291217622815108</c:v>
                </c:pt>
                <c:pt idx="89">
                  <c:v>10.04975005951438</c:v>
                </c:pt>
                <c:pt idx="90">
                  <c:v>9.7520830983768949</c:v>
                </c:pt>
                <c:pt idx="91">
                  <c:v>8.0833286087863758</c:v>
                </c:pt>
                <c:pt idx="92">
                  <c:v>6.5510803350434044</c:v>
                </c:pt>
                <c:pt idx="93">
                  <c:v>9.6909129525711517</c:v>
                </c:pt>
                <c:pt idx="94">
                  <c:v>10.142110674698724</c:v>
                </c:pt>
                <c:pt idx="95">
                  <c:v>10.965262951152264</c:v>
                </c:pt>
                <c:pt idx="96">
                  <c:v>11.679371672605892</c:v>
                </c:pt>
                <c:pt idx="97">
                  <c:v>7.2442275156033498</c:v>
                </c:pt>
                <c:pt idx="98">
                  <c:v>6.6720329454610674</c:v>
                </c:pt>
                <c:pt idx="99">
                  <c:v>10.089136899422757</c:v>
                </c:pt>
                <c:pt idx="100">
                  <c:v>9.4382724400221889</c:v>
                </c:pt>
                <c:pt idx="101">
                  <c:v>7.3330230143864812</c:v>
                </c:pt>
                <c:pt idx="102">
                  <c:v>10.204332611514189</c:v>
                </c:pt>
                <c:pt idx="103">
                  <c:v>8.4359831359906945</c:v>
                </c:pt>
                <c:pt idx="104">
                  <c:v>8.2187871556014809</c:v>
                </c:pt>
                <c:pt idx="105">
                  <c:v>9.814109741384911</c:v>
                </c:pt>
                <c:pt idx="106">
                  <c:v>9.7111156598886712</c:v>
                </c:pt>
                <c:pt idx="107">
                  <c:v>8.2106680311629763</c:v>
                </c:pt>
                <c:pt idx="108">
                  <c:v>9.3165005678045727</c:v>
                </c:pt>
                <c:pt idx="109">
                  <c:v>9.5825933458782337</c:v>
                </c:pt>
                <c:pt idx="110">
                  <c:v>8.8678500630294064</c:v>
                </c:pt>
                <c:pt idx="111">
                  <c:v>7.0387835413885416</c:v>
                </c:pt>
                <c:pt idx="112">
                  <c:v>9.174713194333032</c:v>
                </c:pt>
                <c:pt idx="113">
                  <c:v>7.7915228191507317</c:v>
                </c:pt>
                <c:pt idx="114">
                  <c:v>10.771847750652734</c:v>
                </c:pt>
                <c:pt idx="115">
                  <c:v>10.427031948709894</c:v>
                </c:pt>
                <c:pt idx="116">
                  <c:v>8.4742856904049617</c:v>
                </c:pt>
                <c:pt idx="117">
                  <c:v>6.8243736700430864</c:v>
                </c:pt>
                <c:pt idx="118">
                  <c:v>8.6499743026500564</c:v>
                </c:pt>
                <c:pt idx="119">
                  <c:v>11.096955372216916</c:v>
                </c:pt>
                <c:pt idx="120">
                  <c:v>8.5389546831977494</c:v>
                </c:pt>
                <c:pt idx="121">
                  <c:v>9.5666152358935754</c:v>
                </c:pt>
                <c:pt idx="122">
                  <c:v>9.8999814132068398</c:v>
                </c:pt>
                <c:pt idx="123">
                  <c:v>7.8280380321258294</c:v>
                </c:pt>
                <c:pt idx="124">
                  <c:v>9.041921720351219</c:v>
                </c:pt>
                <c:pt idx="125">
                  <c:v>9.3448712649337882</c:v>
                </c:pt>
                <c:pt idx="126">
                  <c:v>9.0336031934761287</c:v>
                </c:pt>
                <c:pt idx="127">
                  <c:v>10.089552095608918</c:v>
                </c:pt>
                <c:pt idx="128">
                  <c:v>10.240316868254155</c:v>
                </c:pt>
                <c:pt idx="129">
                  <c:v>8.6088603799420618</c:v>
                </c:pt>
                <c:pt idx="130">
                  <c:v>9.8537719602901959</c:v>
                </c:pt>
                <c:pt idx="131">
                  <c:v>10.114963298982655</c:v>
                </c:pt>
                <c:pt idx="132">
                  <c:v>7.3963352938008082</c:v>
                </c:pt>
                <c:pt idx="133">
                  <c:v>8.6305218767232414</c:v>
                </c:pt>
                <c:pt idx="134">
                  <c:v>8.0771366385384535</c:v>
                </c:pt>
                <c:pt idx="135">
                  <c:v>7.7275351104754479</c:v>
                </c:pt>
                <c:pt idx="136">
                  <c:v>9.4050844487686938</c:v>
                </c:pt>
                <c:pt idx="137">
                  <c:v>10.111720491114584</c:v>
                </c:pt>
                <c:pt idx="138">
                  <c:v>7.4955419438842563</c:v>
                </c:pt>
                <c:pt idx="139">
                  <c:v>11.293151231125622</c:v>
                </c:pt>
                <c:pt idx="140">
                  <c:v>10.164697304656794</c:v>
                </c:pt>
                <c:pt idx="141">
                  <c:v>10.262908722142885</c:v>
                </c:pt>
                <c:pt idx="142">
                  <c:v>7.6108527903952501</c:v>
                </c:pt>
                <c:pt idx="143">
                  <c:v>9.449357272446683</c:v>
                </c:pt>
                <c:pt idx="144">
                  <c:v>10.400011391591258</c:v>
                </c:pt>
                <c:pt idx="145">
                  <c:v>9.2369823029226037</c:v>
                </c:pt>
                <c:pt idx="146">
                  <c:v>8.2738469327845081</c:v>
                </c:pt>
                <c:pt idx="147">
                  <c:v>9.688436171119255</c:v>
                </c:pt>
                <c:pt idx="148">
                  <c:v>8.6877794919917708</c:v>
                </c:pt>
                <c:pt idx="149">
                  <c:v>10.751713553496154</c:v>
                </c:pt>
                <c:pt idx="150">
                  <c:v>10.995410853053441</c:v>
                </c:pt>
                <c:pt idx="151">
                  <c:v>7.886081401775745</c:v>
                </c:pt>
                <c:pt idx="152">
                  <c:v>9.5353182291716614</c:v>
                </c:pt>
                <c:pt idx="153">
                  <c:v>8.6447065117151975</c:v>
                </c:pt>
                <c:pt idx="154">
                  <c:v>7.1623974973557178</c:v>
                </c:pt>
                <c:pt idx="155">
                  <c:v>8.5773471142359838</c:v>
                </c:pt>
                <c:pt idx="156">
                  <c:v>10.16892401604059</c:v>
                </c:pt>
                <c:pt idx="157">
                  <c:v>9.2686092801001578</c:v>
                </c:pt>
                <c:pt idx="158">
                  <c:v>9.8532463360993816</c:v>
                </c:pt>
                <c:pt idx="159">
                  <c:v>9.5832822883787863</c:v>
                </c:pt>
                <c:pt idx="160">
                  <c:v>8.567886305731756</c:v>
                </c:pt>
                <c:pt idx="161">
                  <c:v>7.461640392208575</c:v>
                </c:pt>
                <c:pt idx="162">
                  <c:v>9.0548554691357879</c:v>
                </c:pt>
                <c:pt idx="163">
                  <c:v>10.555031183240999</c:v>
                </c:pt>
                <c:pt idx="164">
                  <c:v>7.8359745817215662</c:v>
                </c:pt>
                <c:pt idx="165">
                  <c:v>10.930603839499168</c:v>
                </c:pt>
                <c:pt idx="166">
                  <c:v>9.9144274925744629</c:v>
                </c:pt>
                <c:pt idx="167">
                  <c:v>8.6724860758222722</c:v>
                </c:pt>
                <c:pt idx="168">
                  <c:v>7.9585769038138983</c:v>
                </c:pt>
                <c:pt idx="169">
                  <c:v>9.7544073295219746</c:v>
                </c:pt>
                <c:pt idx="170">
                  <c:v>8.5848518398900531</c:v>
                </c:pt>
                <c:pt idx="171">
                  <c:v>8.2024824465765374</c:v>
                </c:pt>
                <c:pt idx="172">
                  <c:v>8.2133817370345721</c:v>
                </c:pt>
                <c:pt idx="173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713376"/>
        <c:axId val="342714160"/>
      </c:scatterChart>
      <c:valAx>
        <c:axId val="342713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14160"/>
        <c:crosses val="autoZero"/>
        <c:crossBetween val="midCat"/>
      </c:valAx>
      <c:valAx>
        <c:axId val="342714160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13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1282323752084181"/>
                  <c:y val="0.4617745698454359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Sheet2!$AD$2:$AD$122</c:f>
              <c:numCache>
                <c:formatCode>General</c:formatCode>
                <c:ptCount val="121"/>
                <c:pt idx="0">
                  <c:v>43.081494057724953</c:v>
                </c:pt>
                <c:pt idx="1">
                  <c:v>20.246179966044142</c:v>
                </c:pt>
                <c:pt idx="2">
                  <c:v>46.519524617996609</c:v>
                </c:pt>
                <c:pt idx="3">
                  <c:v>94.609507640067918</c:v>
                </c:pt>
                <c:pt idx="4">
                  <c:v>29.923599320882854</c:v>
                </c:pt>
                <c:pt idx="5">
                  <c:v>13.964346349745327</c:v>
                </c:pt>
                <c:pt idx="6">
                  <c:v>80.475382003395595</c:v>
                </c:pt>
                <c:pt idx="7">
                  <c:v>86.757215619694392</c:v>
                </c:pt>
                <c:pt idx="8">
                  <c:v>23.89643463497454</c:v>
                </c:pt>
                <c:pt idx="9">
                  <c:v>67.572156196943965</c:v>
                </c:pt>
                <c:pt idx="10">
                  <c:v>35.426267281105993</c:v>
                </c:pt>
                <c:pt idx="11">
                  <c:v>67.444821731748732</c:v>
                </c:pt>
                <c:pt idx="12">
                  <c:v>68.972835314091682</c:v>
                </c:pt>
                <c:pt idx="13">
                  <c:v>12.521222410865873</c:v>
                </c:pt>
                <c:pt idx="14">
                  <c:v>12.733446519524616</c:v>
                </c:pt>
                <c:pt idx="15">
                  <c:v>77.758913412563672</c:v>
                </c:pt>
                <c:pt idx="16">
                  <c:v>48.344651952461803</c:v>
                </c:pt>
                <c:pt idx="17">
                  <c:v>71.392190152801362</c:v>
                </c:pt>
                <c:pt idx="18">
                  <c:v>54.202037351443124</c:v>
                </c:pt>
                <c:pt idx="19">
                  <c:v>6.8336162988115401</c:v>
                </c:pt>
                <c:pt idx="20">
                  <c:v>51.40067911714771</c:v>
                </c:pt>
                <c:pt idx="21">
                  <c:v>18.039049235993211</c:v>
                </c:pt>
                <c:pt idx="22">
                  <c:v>77.037351443123939</c:v>
                </c:pt>
                <c:pt idx="23">
                  <c:v>34.33786078098472</c:v>
                </c:pt>
                <c:pt idx="24">
                  <c:v>91.893039049235995</c:v>
                </c:pt>
                <c:pt idx="25">
                  <c:v>88.497453310696102</c:v>
                </c:pt>
                <c:pt idx="26">
                  <c:v>37.224108658743639</c:v>
                </c:pt>
                <c:pt idx="27">
                  <c:v>18.081494057724957</c:v>
                </c:pt>
                <c:pt idx="28">
                  <c:v>42.190152801358224</c:v>
                </c:pt>
                <c:pt idx="29">
                  <c:v>46.816638370118845</c:v>
                </c:pt>
                <c:pt idx="30">
                  <c:v>74.915110356536502</c:v>
                </c:pt>
                <c:pt idx="31">
                  <c:v>11.078098471986419</c:v>
                </c:pt>
                <c:pt idx="32">
                  <c:v>95.331069609507637</c:v>
                </c:pt>
                <c:pt idx="33">
                  <c:v>90.534804753820026</c:v>
                </c:pt>
                <c:pt idx="34">
                  <c:v>13.200339558573848</c:v>
                </c:pt>
                <c:pt idx="35">
                  <c:v>58.234295415959259</c:v>
                </c:pt>
                <c:pt idx="36">
                  <c:v>98.174872665534807</c:v>
                </c:pt>
                <c:pt idx="37">
                  <c:v>15.492359932088295</c:v>
                </c:pt>
                <c:pt idx="38">
                  <c:v>61.120543293718164</c:v>
                </c:pt>
                <c:pt idx="39">
                  <c:v>39.643463497453311</c:v>
                </c:pt>
                <c:pt idx="40">
                  <c:v>5.1358234295415972</c:v>
                </c:pt>
                <c:pt idx="41">
                  <c:v>25.169779286926996</c:v>
                </c:pt>
                <c:pt idx="42">
                  <c:v>71.434634974533111</c:v>
                </c:pt>
                <c:pt idx="43">
                  <c:v>85.271646859083191</c:v>
                </c:pt>
                <c:pt idx="44">
                  <c:v>59.210526315789465</c:v>
                </c:pt>
                <c:pt idx="45">
                  <c:v>47.623089983022069</c:v>
                </c:pt>
                <c:pt idx="46">
                  <c:v>22.538200339558568</c:v>
                </c:pt>
                <c:pt idx="47">
                  <c:v>88.709677419354833</c:v>
                </c:pt>
                <c:pt idx="48">
                  <c:v>82.597623089983017</c:v>
                </c:pt>
                <c:pt idx="49">
                  <c:v>88.582342954159586</c:v>
                </c:pt>
                <c:pt idx="50">
                  <c:v>37.648556876061122</c:v>
                </c:pt>
                <c:pt idx="51">
                  <c:v>99.193548387096769</c:v>
                </c:pt>
                <c:pt idx="52">
                  <c:v>61.162988115449913</c:v>
                </c:pt>
                <c:pt idx="53">
                  <c:v>45.203735144312397</c:v>
                </c:pt>
                <c:pt idx="54">
                  <c:v>33.870967741935488</c:v>
                </c:pt>
                <c:pt idx="55">
                  <c:v>89.346349745331068</c:v>
                </c:pt>
                <c:pt idx="56">
                  <c:v>41.595925297113759</c:v>
                </c:pt>
                <c:pt idx="57">
                  <c:v>15.110356536502556</c:v>
                </c:pt>
                <c:pt idx="58">
                  <c:v>70.246179966044139</c:v>
                </c:pt>
                <c:pt idx="59">
                  <c:v>61.799660441426141</c:v>
                </c:pt>
                <c:pt idx="60">
                  <c:v>19.354838709677423</c:v>
                </c:pt>
                <c:pt idx="61">
                  <c:v>68.251273344651949</c:v>
                </c:pt>
                <c:pt idx="62">
                  <c:v>48.302207130730046</c:v>
                </c:pt>
                <c:pt idx="63">
                  <c:v>13.879456706281834</c:v>
                </c:pt>
                <c:pt idx="64">
                  <c:v>9.0407470288624836</c:v>
                </c:pt>
                <c:pt idx="65">
                  <c:v>72.58064516129032</c:v>
                </c:pt>
                <c:pt idx="66">
                  <c:v>8.2342954159592594</c:v>
                </c:pt>
                <c:pt idx="67">
                  <c:v>39.176570458404079</c:v>
                </c:pt>
                <c:pt idx="68">
                  <c:v>81.578947368421055</c:v>
                </c:pt>
                <c:pt idx="69">
                  <c:v>54.329371816638371</c:v>
                </c:pt>
                <c:pt idx="70">
                  <c:v>20.543293718166378</c:v>
                </c:pt>
                <c:pt idx="71">
                  <c:v>29.966044142614599</c:v>
                </c:pt>
                <c:pt idx="72">
                  <c:v>18.336162988115458</c:v>
                </c:pt>
                <c:pt idx="73">
                  <c:v>41.013824884792626</c:v>
                </c:pt>
                <c:pt idx="74">
                  <c:v>84.083191850594233</c:v>
                </c:pt>
                <c:pt idx="75">
                  <c:v>62.903225806451616</c:v>
                </c:pt>
                <c:pt idx="76">
                  <c:v>21.689303904923595</c:v>
                </c:pt>
                <c:pt idx="77">
                  <c:v>2.3344651952461826</c:v>
                </c:pt>
                <c:pt idx="78">
                  <c:v>76.188455008488958</c:v>
                </c:pt>
                <c:pt idx="79">
                  <c:v>40.152801358234292</c:v>
                </c:pt>
                <c:pt idx="80">
                  <c:v>22.623089983022069</c:v>
                </c:pt>
                <c:pt idx="81">
                  <c:v>61.035653650254673</c:v>
                </c:pt>
                <c:pt idx="82">
                  <c:v>4.4567062818336218</c:v>
                </c:pt>
                <c:pt idx="83">
                  <c:v>28.09847198641765</c:v>
                </c:pt>
                <c:pt idx="84">
                  <c:v>31.409168081494055</c:v>
                </c:pt>
                <c:pt idx="85">
                  <c:v>53.94736842105263</c:v>
                </c:pt>
                <c:pt idx="86">
                  <c:v>80.984719864176569</c:v>
                </c:pt>
                <c:pt idx="87">
                  <c:v>71.222410865874366</c:v>
                </c:pt>
                <c:pt idx="88">
                  <c:v>41.893039049235995</c:v>
                </c:pt>
                <c:pt idx="89">
                  <c:v>73.726655348047544</c:v>
                </c:pt>
                <c:pt idx="90">
                  <c:v>71.30730050933785</c:v>
                </c:pt>
                <c:pt idx="91">
                  <c:v>54.541595925297102</c:v>
                </c:pt>
                <c:pt idx="92">
                  <c:v>36.247877758913418</c:v>
                </c:pt>
                <c:pt idx="93">
                  <c:v>70.788530465949819</c:v>
                </c:pt>
                <c:pt idx="94">
                  <c:v>88.370118845500841</c:v>
                </c:pt>
                <c:pt idx="95">
                  <c:v>87.011884550084886</c:v>
                </c:pt>
                <c:pt idx="96">
                  <c:v>89.26146010186757</c:v>
                </c:pt>
                <c:pt idx="97">
                  <c:v>57.767402376910013</c:v>
                </c:pt>
                <c:pt idx="98">
                  <c:v>82.342954159592523</c:v>
                </c:pt>
                <c:pt idx="99">
                  <c:v>29.329371816638371</c:v>
                </c:pt>
                <c:pt idx="100">
                  <c:v>6.876061120543298</c:v>
                </c:pt>
                <c:pt idx="101">
                  <c:v>96.859083191850587</c:v>
                </c:pt>
                <c:pt idx="102">
                  <c:v>97.623089983022069</c:v>
                </c:pt>
                <c:pt idx="103">
                  <c:v>14.176570458404081</c:v>
                </c:pt>
                <c:pt idx="104">
                  <c:v>69.100169779286929</c:v>
                </c:pt>
                <c:pt idx="105">
                  <c:v>49.490662139219019</c:v>
                </c:pt>
                <c:pt idx="106">
                  <c:v>50.594227504244479</c:v>
                </c:pt>
                <c:pt idx="107">
                  <c:v>60.44142614601018</c:v>
                </c:pt>
                <c:pt idx="108">
                  <c:v>14.219015280135828</c:v>
                </c:pt>
                <c:pt idx="109">
                  <c:v>18.463497453310694</c:v>
                </c:pt>
                <c:pt idx="110">
                  <c:v>72.113752122241095</c:v>
                </c:pt>
                <c:pt idx="111">
                  <c:v>46.222410865874366</c:v>
                </c:pt>
                <c:pt idx="112">
                  <c:v>94.354838709677423</c:v>
                </c:pt>
                <c:pt idx="113">
                  <c:v>93.123938879456702</c:v>
                </c:pt>
                <c:pt idx="114">
                  <c:v>57.470288624787777</c:v>
                </c:pt>
                <c:pt idx="115">
                  <c:v>33.234295415959259</c:v>
                </c:pt>
                <c:pt idx="116">
                  <c:v>42.317487266553478</c:v>
                </c:pt>
                <c:pt idx="117">
                  <c:v>30.432937181663846</c:v>
                </c:pt>
                <c:pt idx="118">
                  <c:v>10.101867572156198</c:v>
                </c:pt>
                <c:pt idx="119">
                  <c:v>24.02376910016978</c:v>
                </c:pt>
                <c:pt idx="120">
                  <c:v>33.276740237690994</c:v>
                </c:pt>
              </c:numCache>
            </c:numRef>
          </c:xVal>
          <c:yVal>
            <c:numRef>
              <c:f>Sheet2!$AE$2:$AE$122</c:f>
              <c:numCache>
                <c:formatCode>General</c:formatCode>
                <c:ptCount val="121"/>
                <c:pt idx="0">
                  <c:v>9.2360081187247598</c:v>
                </c:pt>
                <c:pt idx="1">
                  <c:v>9.538204234060796</c:v>
                </c:pt>
                <c:pt idx="2">
                  <c:v>10.666160795744684</c:v>
                </c:pt>
                <c:pt idx="3">
                  <c:v>10.715306262813572</c:v>
                </c:pt>
                <c:pt idx="4">
                  <c:v>9.7356604418926267</c:v>
                </c:pt>
                <c:pt idx="5">
                  <c:v>8.1107275829744889</c:v>
                </c:pt>
                <c:pt idx="6">
                  <c:v>9.7762222014902527</c:v>
                </c:pt>
                <c:pt idx="7">
                  <c:v>10.669652825832646</c:v>
                </c:pt>
                <c:pt idx="8">
                  <c:v>8.746716349694486</c:v>
                </c:pt>
                <c:pt idx="9">
                  <c:v>9.2143323932457211</c:v>
                </c:pt>
                <c:pt idx="10">
                  <c:v>9.6822172456035993</c:v>
                </c:pt>
                <c:pt idx="11">
                  <c:v>9.6543849620518216</c:v>
                </c:pt>
                <c:pt idx="12">
                  <c:v>9.6709247793054267</c:v>
                </c:pt>
                <c:pt idx="13">
                  <c:v>8.0391573904732372</c:v>
                </c:pt>
                <c:pt idx="14">
                  <c:v>7.9861648603327273</c:v>
                </c:pt>
                <c:pt idx="15">
                  <c:v>10.678214720088496</c:v>
                </c:pt>
                <c:pt idx="16">
                  <c:v>9.979522238812125</c:v>
                </c:pt>
                <c:pt idx="17">
                  <c:v>9.4826549672968419</c:v>
                </c:pt>
                <c:pt idx="18">
                  <c:v>9.4649825903497629</c:v>
                </c:pt>
                <c:pt idx="19">
                  <c:v>8.5525603352535295</c:v>
                </c:pt>
                <c:pt idx="20">
                  <c:v>9.5763714108389397</c:v>
                </c:pt>
                <c:pt idx="21">
                  <c:v>8.0551577318196781</c:v>
                </c:pt>
                <c:pt idx="22">
                  <c:v>9.9311027195691022</c:v>
                </c:pt>
                <c:pt idx="23">
                  <c:v>9.8325284635956347</c:v>
                </c:pt>
                <c:pt idx="24">
                  <c:v>10.202480416133776</c:v>
                </c:pt>
                <c:pt idx="25">
                  <c:v>10.739868901181982</c:v>
                </c:pt>
                <c:pt idx="26">
                  <c:v>9.4414520929395689</c:v>
                </c:pt>
                <c:pt idx="27">
                  <c:v>9.3209868920632459</c:v>
                </c:pt>
                <c:pt idx="28">
                  <c:v>9.2360081187247598</c:v>
                </c:pt>
                <c:pt idx="29">
                  <c:v>8.9959087612639941</c:v>
                </c:pt>
                <c:pt idx="30">
                  <c:v>10.15385709010393</c:v>
                </c:pt>
                <c:pt idx="31">
                  <c:v>7.3065313989395051</c:v>
                </c:pt>
                <c:pt idx="32">
                  <c:v>10.596634733096073</c:v>
                </c:pt>
                <c:pt idx="33">
                  <c:v>10.58961011815911</c:v>
                </c:pt>
                <c:pt idx="34">
                  <c:v>9.7249587939808695</c:v>
                </c:pt>
                <c:pt idx="35">
                  <c:v>8.9239907447581803</c:v>
                </c:pt>
                <c:pt idx="36">
                  <c:v>10.754492817711654</c:v>
                </c:pt>
                <c:pt idx="37">
                  <c:v>8.2712926529794117</c:v>
                </c:pt>
                <c:pt idx="38">
                  <c:v>10.170839358514659</c:v>
                </c:pt>
                <c:pt idx="39">
                  <c:v>8.8804464507150929</c:v>
                </c:pt>
                <c:pt idx="40">
                  <c:v>7.0210839642891401</c:v>
                </c:pt>
                <c:pt idx="41">
                  <c:v>8.3593691062226707</c:v>
                </c:pt>
                <c:pt idx="42">
                  <c:v>10.943234088337201</c:v>
                </c:pt>
                <c:pt idx="43">
                  <c:v>10.078700570092789</c:v>
                </c:pt>
                <c:pt idx="44">
                  <c:v>8.6376393444921042</c:v>
                </c:pt>
                <c:pt idx="45">
                  <c:v>9.2291621262167709</c:v>
                </c:pt>
                <c:pt idx="46">
                  <c:v>9.6890559418239395</c:v>
                </c:pt>
                <c:pt idx="47">
                  <c:v>10.616927436363836</c:v>
                </c:pt>
                <c:pt idx="48">
                  <c:v>10.390532647636716</c:v>
                </c:pt>
                <c:pt idx="49">
                  <c:v>10.454783108855832</c:v>
                </c:pt>
                <c:pt idx="50">
                  <c:v>9.0466442793053936</c:v>
                </c:pt>
                <c:pt idx="51">
                  <c:v>10.543233956368958</c:v>
                </c:pt>
                <c:pt idx="52">
                  <c:v>9.3851336623493467</c:v>
                </c:pt>
                <c:pt idx="53">
                  <c:v>9.979522238812125</c:v>
                </c:pt>
                <c:pt idx="54">
                  <c:v>7.9861648603327273</c:v>
                </c:pt>
                <c:pt idx="55">
                  <c:v>10.4521868287302</c:v>
                </c:pt>
                <c:pt idx="56">
                  <c:v>11.317032228146179</c:v>
                </c:pt>
                <c:pt idx="57">
                  <c:v>8.5291217622815108</c:v>
                </c:pt>
                <c:pt idx="58">
                  <c:v>10.04975005951438</c:v>
                </c:pt>
                <c:pt idx="59">
                  <c:v>9.7520830983768949</c:v>
                </c:pt>
                <c:pt idx="60">
                  <c:v>9.6909129525711517</c:v>
                </c:pt>
                <c:pt idx="61">
                  <c:v>10.142110674698724</c:v>
                </c:pt>
                <c:pt idx="62">
                  <c:v>9.4572004499077078</c:v>
                </c:pt>
                <c:pt idx="63">
                  <c:v>7.2442275156033498</c:v>
                </c:pt>
                <c:pt idx="64">
                  <c:v>6.6720329454610674</c:v>
                </c:pt>
                <c:pt idx="65">
                  <c:v>10.089136899422757</c:v>
                </c:pt>
                <c:pt idx="66">
                  <c:v>8.2187871556014809</c:v>
                </c:pt>
                <c:pt idx="67">
                  <c:v>9.814109741384911</c:v>
                </c:pt>
                <c:pt idx="68">
                  <c:v>9.7111156598886712</c:v>
                </c:pt>
                <c:pt idx="69">
                  <c:v>8.6088603799420618</c:v>
                </c:pt>
                <c:pt idx="70">
                  <c:v>9.3165005678045727</c:v>
                </c:pt>
                <c:pt idx="71">
                  <c:v>8.8678500630294064</c:v>
                </c:pt>
                <c:pt idx="72">
                  <c:v>7.0387835413885416</c:v>
                </c:pt>
                <c:pt idx="73">
                  <c:v>9.174713194333032</c:v>
                </c:pt>
                <c:pt idx="74">
                  <c:v>10.771847750652734</c:v>
                </c:pt>
                <c:pt idx="75">
                  <c:v>10.427031948709894</c:v>
                </c:pt>
                <c:pt idx="76">
                  <c:v>8.4742856904049617</c:v>
                </c:pt>
                <c:pt idx="77">
                  <c:v>8.6499743026500564</c:v>
                </c:pt>
                <c:pt idx="78">
                  <c:v>11.096955372216916</c:v>
                </c:pt>
                <c:pt idx="79">
                  <c:v>10.424956336400598</c:v>
                </c:pt>
                <c:pt idx="80">
                  <c:v>8.5389546831977494</c:v>
                </c:pt>
                <c:pt idx="81">
                  <c:v>9.8999814132068398</c:v>
                </c:pt>
                <c:pt idx="82">
                  <c:v>7.8280380321258294</c:v>
                </c:pt>
                <c:pt idx="83">
                  <c:v>9.041921720351219</c:v>
                </c:pt>
                <c:pt idx="84">
                  <c:v>9.3448712649337882</c:v>
                </c:pt>
                <c:pt idx="85">
                  <c:v>9.0336031934761287</c:v>
                </c:pt>
                <c:pt idx="86">
                  <c:v>10.089552095608918</c:v>
                </c:pt>
                <c:pt idx="87">
                  <c:v>10.240316868254155</c:v>
                </c:pt>
                <c:pt idx="88">
                  <c:v>11.847681944807938</c:v>
                </c:pt>
                <c:pt idx="89">
                  <c:v>9.8537719602901959</c:v>
                </c:pt>
                <c:pt idx="90">
                  <c:v>10.114963298982655</c:v>
                </c:pt>
                <c:pt idx="91">
                  <c:v>10.845835818729572</c:v>
                </c:pt>
                <c:pt idx="92">
                  <c:v>7.7275351104754479</c:v>
                </c:pt>
                <c:pt idx="93">
                  <c:v>9.4050844487686938</c:v>
                </c:pt>
                <c:pt idx="94">
                  <c:v>11.293151231125622</c:v>
                </c:pt>
                <c:pt idx="95">
                  <c:v>10.164697304656794</c:v>
                </c:pt>
                <c:pt idx="96">
                  <c:v>10.262908722142885</c:v>
                </c:pt>
                <c:pt idx="97">
                  <c:v>9.449357272446683</c:v>
                </c:pt>
                <c:pt idx="98">
                  <c:v>10.400011391591258</c:v>
                </c:pt>
                <c:pt idx="99">
                  <c:v>9.2369823029226037</c:v>
                </c:pt>
                <c:pt idx="100">
                  <c:v>8.2738469327845081</c:v>
                </c:pt>
                <c:pt idx="101">
                  <c:v>10.751713553496154</c:v>
                </c:pt>
                <c:pt idx="102">
                  <c:v>10.995410853053441</c:v>
                </c:pt>
                <c:pt idx="103">
                  <c:v>7.8359745817215662</c:v>
                </c:pt>
                <c:pt idx="104">
                  <c:v>9.5353182291716614</c:v>
                </c:pt>
                <c:pt idx="105">
                  <c:v>10.16892401604059</c:v>
                </c:pt>
                <c:pt idx="106">
                  <c:v>9.2686092801001578</c:v>
                </c:pt>
                <c:pt idx="107">
                  <c:v>9.8532463360993816</c:v>
                </c:pt>
                <c:pt idx="108">
                  <c:v>9.5832822883787863</c:v>
                </c:pt>
                <c:pt idx="109">
                  <c:v>7.461640392208575</c:v>
                </c:pt>
                <c:pt idx="110">
                  <c:v>9.0548554691357879</c:v>
                </c:pt>
                <c:pt idx="111">
                  <c:v>11.101492585082273</c:v>
                </c:pt>
                <c:pt idx="112">
                  <c:v>10.555031183240999</c:v>
                </c:pt>
                <c:pt idx="113">
                  <c:v>10.930603839499168</c:v>
                </c:pt>
                <c:pt idx="114">
                  <c:v>9.9144274925744629</c:v>
                </c:pt>
                <c:pt idx="115">
                  <c:v>8.6724860758222722</c:v>
                </c:pt>
                <c:pt idx="116">
                  <c:v>9.7544073295219746</c:v>
                </c:pt>
                <c:pt idx="117">
                  <c:v>8.5848518398900531</c:v>
                </c:pt>
                <c:pt idx="118">
                  <c:v>8.2024824465765374</c:v>
                </c:pt>
                <c:pt idx="119">
                  <c:v>8.2133817370345721</c:v>
                </c:pt>
                <c:pt idx="120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714552"/>
        <c:axId val="342715728"/>
      </c:scatterChart>
      <c:valAx>
        <c:axId val="342714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15728"/>
        <c:crosses val="autoZero"/>
        <c:crossBetween val="midCat"/>
      </c:valAx>
      <c:valAx>
        <c:axId val="342715728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14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Sheet2!$F$1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cat>
            <c:strRef>
              <c:f>Sheet2!$E$2:$E$11</c:f>
              <c:strCache>
                <c:ptCount val="10"/>
                <c:pt idx="0">
                  <c:v>          France</c:v>
                </c:pt>
                <c:pt idx="1">
                  <c:v>          United States</c:v>
                </c:pt>
                <c:pt idx="2">
                  <c:v>          South Africa</c:v>
                </c:pt>
                <c:pt idx="3">
                  <c:v>          Russia</c:v>
                </c:pt>
                <c:pt idx="4">
                  <c:v>          Norway</c:v>
                </c:pt>
                <c:pt idx="5">
                  <c:v>          United Arab Emirates</c:v>
                </c:pt>
                <c:pt idx="6">
                  <c:v>Algeria</c:v>
                </c:pt>
                <c:pt idx="7">
                  <c:v>          Iran </c:v>
                </c:pt>
                <c:pt idx="8">
                  <c:v>          Saudi Arabia</c:v>
                </c:pt>
                <c:pt idx="9">
                  <c:v>          Nigeria</c:v>
                </c:pt>
              </c:strCache>
            </c:strRef>
          </c:cat>
          <c:val>
            <c:numRef>
              <c:f>Sheet2!$F$2:$F$11</c:f>
              <c:numCache>
                <c:formatCode>General</c:formatCode>
                <c:ptCount val="10"/>
                <c:pt idx="0">
                  <c:v>5.8999999999999997E-2</c:v>
                </c:pt>
                <c:pt idx="1">
                  <c:v>7.4999999999999997E-2</c:v>
                </c:pt>
                <c:pt idx="2">
                  <c:v>0.114</c:v>
                </c:pt>
                <c:pt idx="3">
                  <c:v>0.25600000000000001</c:v>
                </c:pt>
                <c:pt idx="4">
                  <c:v>0.35099999999999998</c:v>
                </c:pt>
                <c:pt idx="5">
                  <c:v>0.56299999999999994</c:v>
                </c:pt>
                <c:pt idx="6">
                  <c:v>0.52300000000000002</c:v>
                </c:pt>
                <c:pt idx="7">
                  <c:v>0.72199999999999998</c:v>
                </c:pt>
                <c:pt idx="8">
                  <c:v>0.68600000000000005</c:v>
                </c:pt>
                <c:pt idx="9">
                  <c:v>0.85399999999999998</c:v>
                </c:pt>
              </c:numCache>
            </c:numRef>
          </c:val>
        </c:ser>
        <c:ser>
          <c:idx val="1"/>
          <c:order val="1"/>
          <c:tx>
            <c:strRef>
              <c:f>Sheet2!$G$1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Sheet2!$E$2:$E$11</c:f>
              <c:strCache>
                <c:ptCount val="10"/>
                <c:pt idx="0">
                  <c:v>          France</c:v>
                </c:pt>
                <c:pt idx="1">
                  <c:v>          United States</c:v>
                </c:pt>
                <c:pt idx="2">
                  <c:v>          South Africa</c:v>
                </c:pt>
                <c:pt idx="3">
                  <c:v>          Russia</c:v>
                </c:pt>
                <c:pt idx="4">
                  <c:v>          Norway</c:v>
                </c:pt>
                <c:pt idx="5">
                  <c:v>          United Arab Emirates</c:v>
                </c:pt>
                <c:pt idx="6">
                  <c:v>Algeria</c:v>
                </c:pt>
                <c:pt idx="7">
                  <c:v>          Iran </c:v>
                </c:pt>
                <c:pt idx="8">
                  <c:v>          Saudi Arabia</c:v>
                </c:pt>
                <c:pt idx="9">
                  <c:v>          Nigeria</c:v>
                </c:pt>
              </c:strCache>
            </c:strRef>
          </c:cat>
          <c:val>
            <c:numRef>
              <c:f>Sheet2!$G$2:$G$11</c:f>
              <c:numCache>
                <c:formatCode>General</c:formatCode>
                <c:ptCount val="10"/>
                <c:pt idx="0">
                  <c:v>9.1999999999999998E-2</c:v>
                </c:pt>
                <c:pt idx="1">
                  <c:v>9.5000000000000001E-2</c:v>
                </c:pt>
                <c:pt idx="2">
                  <c:v>0.11899999999999999</c:v>
                </c:pt>
                <c:pt idx="3">
                  <c:v>0.37</c:v>
                </c:pt>
                <c:pt idx="4">
                  <c:v>0.372</c:v>
                </c:pt>
                <c:pt idx="5">
                  <c:v>0.40500000000000003</c:v>
                </c:pt>
                <c:pt idx="6">
                  <c:v>0.49</c:v>
                </c:pt>
                <c:pt idx="7">
                  <c:v>0.57099999999999995</c:v>
                </c:pt>
                <c:pt idx="8">
                  <c:v>0.73799999999999999</c:v>
                </c:pt>
                <c:pt idx="9">
                  <c:v>0.75800000000000001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946696"/>
        <c:axId val="292944736"/>
      </c:barChart>
      <c:catAx>
        <c:axId val="29294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944736"/>
        <c:crosses val="autoZero"/>
        <c:auto val="1"/>
        <c:lblAlgn val="ctr"/>
        <c:lblOffset val="100"/>
        <c:noMultiLvlLbl val="0"/>
      </c:catAx>
      <c:valAx>
        <c:axId val="2929447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946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1366225315072648"/>
                  <c:y val="0.4562011519393409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Sheet3!$D$2:$D$117</c:f>
              <c:numCache>
                <c:formatCode>General</c:formatCode>
                <c:ptCount val="116"/>
                <c:pt idx="0">
                  <c:v>43.081494057724953</c:v>
                </c:pt>
                <c:pt idx="1">
                  <c:v>20.246179966044142</c:v>
                </c:pt>
                <c:pt idx="2">
                  <c:v>46.519524617996609</c:v>
                </c:pt>
                <c:pt idx="3">
                  <c:v>94.609507640067918</c:v>
                </c:pt>
                <c:pt idx="4">
                  <c:v>29.923599320882854</c:v>
                </c:pt>
                <c:pt idx="5">
                  <c:v>13.964346349745327</c:v>
                </c:pt>
                <c:pt idx="6">
                  <c:v>80.475382003395595</c:v>
                </c:pt>
                <c:pt idx="7">
                  <c:v>86.757215619694392</c:v>
                </c:pt>
                <c:pt idx="8">
                  <c:v>23.89643463497454</c:v>
                </c:pt>
                <c:pt idx="9">
                  <c:v>67.572156196943965</c:v>
                </c:pt>
                <c:pt idx="10">
                  <c:v>35.426267281105993</c:v>
                </c:pt>
                <c:pt idx="11">
                  <c:v>67.444821731748732</c:v>
                </c:pt>
                <c:pt idx="12">
                  <c:v>68.972835314091682</c:v>
                </c:pt>
                <c:pt idx="13">
                  <c:v>12.521222410865873</c:v>
                </c:pt>
                <c:pt idx="14">
                  <c:v>12.733446519524616</c:v>
                </c:pt>
                <c:pt idx="15">
                  <c:v>77.758913412563672</c:v>
                </c:pt>
                <c:pt idx="16">
                  <c:v>48.344651952461803</c:v>
                </c:pt>
                <c:pt idx="17">
                  <c:v>71.392190152801362</c:v>
                </c:pt>
                <c:pt idx="18">
                  <c:v>54.202037351443124</c:v>
                </c:pt>
                <c:pt idx="19">
                  <c:v>6.8336162988115401</c:v>
                </c:pt>
                <c:pt idx="20">
                  <c:v>51.40067911714771</c:v>
                </c:pt>
                <c:pt idx="21">
                  <c:v>18.039049235993211</c:v>
                </c:pt>
                <c:pt idx="22">
                  <c:v>77.037351443123939</c:v>
                </c:pt>
                <c:pt idx="23">
                  <c:v>34.33786078098472</c:v>
                </c:pt>
                <c:pt idx="24">
                  <c:v>91.893039049235995</c:v>
                </c:pt>
                <c:pt idx="25">
                  <c:v>88.497453310696102</c:v>
                </c:pt>
                <c:pt idx="26">
                  <c:v>37.224108658743639</c:v>
                </c:pt>
                <c:pt idx="27">
                  <c:v>18.081494057724957</c:v>
                </c:pt>
                <c:pt idx="28">
                  <c:v>42.190152801358224</c:v>
                </c:pt>
                <c:pt idx="29">
                  <c:v>46.816638370118845</c:v>
                </c:pt>
                <c:pt idx="30">
                  <c:v>74.915110356536502</c:v>
                </c:pt>
                <c:pt idx="31">
                  <c:v>11.078098471986419</c:v>
                </c:pt>
                <c:pt idx="32">
                  <c:v>95.331069609507637</c:v>
                </c:pt>
                <c:pt idx="33">
                  <c:v>90.534804753820026</c:v>
                </c:pt>
                <c:pt idx="34">
                  <c:v>13.200339558573848</c:v>
                </c:pt>
                <c:pt idx="35">
                  <c:v>58.234295415959259</c:v>
                </c:pt>
                <c:pt idx="36">
                  <c:v>98.174872665534807</c:v>
                </c:pt>
                <c:pt idx="37">
                  <c:v>15.492359932088295</c:v>
                </c:pt>
                <c:pt idx="38">
                  <c:v>61.120543293718164</c:v>
                </c:pt>
                <c:pt idx="39">
                  <c:v>39.643463497453311</c:v>
                </c:pt>
                <c:pt idx="40">
                  <c:v>5.1358234295415972</c:v>
                </c:pt>
                <c:pt idx="41">
                  <c:v>25.169779286926996</c:v>
                </c:pt>
                <c:pt idx="42">
                  <c:v>71.434634974533111</c:v>
                </c:pt>
                <c:pt idx="43">
                  <c:v>85.271646859083191</c:v>
                </c:pt>
                <c:pt idx="44">
                  <c:v>59.210526315789465</c:v>
                </c:pt>
                <c:pt idx="45">
                  <c:v>47.623089983022069</c:v>
                </c:pt>
                <c:pt idx="46">
                  <c:v>22.538200339558568</c:v>
                </c:pt>
                <c:pt idx="47">
                  <c:v>88.709677419354833</c:v>
                </c:pt>
                <c:pt idx="48">
                  <c:v>82.597623089983017</c:v>
                </c:pt>
                <c:pt idx="49">
                  <c:v>88.582342954159586</c:v>
                </c:pt>
                <c:pt idx="50">
                  <c:v>37.648556876061122</c:v>
                </c:pt>
                <c:pt idx="51">
                  <c:v>99.193548387096769</c:v>
                </c:pt>
                <c:pt idx="52">
                  <c:v>61.162988115449913</c:v>
                </c:pt>
                <c:pt idx="53">
                  <c:v>45.203735144312397</c:v>
                </c:pt>
                <c:pt idx="54">
                  <c:v>33.870967741935488</c:v>
                </c:pt>
                <c:pt idx="55">
                  <c:v>89.346349745331068</c:v>
                </c:pt>
                <c:pt idx="56">
                  <c:v>15.110356536502556</c:v>
                </c:pt>
                <c:pt idx="57">
                  <c:v>70.246179966044139</c:v>
                </c:pt>
                <c:pt idx="58">
                  <c:v>61.799660441426141</c:v>
                </c:pt>
                <c:pt idx="59">
                  <c:v>19.354838709677423</c:v>
                </c:pt>
                <c:pt idx="60">
                  <c:v>68.251273344651949</c:v>
                </c:pt>
                <c:pt idx="61">
                  <c:v>48.302207130730046</c:v>
                </c:pt>
                <c:pt idx="62">
                  <c:v>13.879456706281834</c:v>
                </c:pt>
                <c:pt idx="63">
                  <c:v>9.0407470288624836</c:v>
                </c:pt>
                <c:pt idx="64">
                  <c:v>72.58064516129032</c:v>
                </c:pt>
                <c:pt idx="65">
                  <c:v>8.2342954159592594</c:v>
                </c:pt>
                <c:pt idx="66">
                  <c:v>39.176570458404079</c:v>
                </c:pt>
                <c:pt idx="67">
                  <c:v>81.578947368421055</c:v>
                </c:pt>
                <c:pt idx="68">
                  <c:v>54.329371816638371</c:v>
                </c:pt>
                <c:pt idx="69">
                  <c:v>20.543293718166378</c:v>
                </c:pt>
                <c:pt idx="70">
                  <c:v>29.966044142614599</c:v>
                </c:pt>
                <c:pt idx="71">
                  <c:v>18.336162988115458</c:v>
                </c:pt>
                <c:pt idx="72">
                  <c:v>41.013824884792626</c:v>
                </c:pt>
                <c:pt idx="73">
                  <c:v>84.083191850594233</c:v>
                </c:pt>
                <c:pt idx="74">
                  <c:v>62.903225806451616</c:v>
                </c:pt>
                <c:pt idx="75">
                  <c:v>21.689303904923595</c:v>
                </c:pt>
                <c:pt idx="76">
                  <c:v>2.3344651952461826</c:v>
                </c:pt>
                <c:pt idx="77">
                  <c:v>76.188455008488958</c:v>
                </c:pt>
                <c:pt idx="78">
                  <c:v>22.623089983022069</c:v>
                </c:pt>
                <c:pt idx="79">
                  <c:v>61.035653650254673</c:v>
                </c:pt>
                <c:pt idx="80">
                  <c:v>4.4567062818336218</c:v>
                </c:pt>
                <c:pt idx="81">
                  <c:v>28.09847198641765</c:v>
                </c:pt>
                <c:pt idx="82">
                  <c:v>31.409168081494055</c:v>
                </c:pt>
                <c:pt idx="83">
                  <c:v>53.94736842105263</c:v>
                </c:pt>
                <c:pt idx="84">
                  <c:v>80.984719864176569</c:v>
                </c:pt>
                <c:pt idx="85">
                  <c:v>71.222410865874366</c:v>
                </c:pt>
                <c:pt idx="86">
                  <c:v>73.726655348047544</c:v>
                </c:pt>
                <c:pt idx="87">
                  <c:v>71.30730050933785</c:v>
                </c:pt>
                <c:pt idx="88">
                  <c:v>36.247877758913418</c:v>
                </c:pt>
                <c:pt idx="89">
                  <c:v>70.788530465949819</c:v>
                </c:pt>
                <c:pt idx="90">
                  <c:v>88.370118845500841</c:v>
                </c:pt>
                <c:pt idx="91">
                  <c:v>87.011884550084886</c:v>
                </c:pt>
                <c:pt idx="92">
                  <c:v>89.26146010186757</c:v>
                </c:pt>
                <c:pt idx="93">
                  <c:v>57.767402376910013</c:v>
                </c:pt>
                <c:pt idx="94">
                  <c:v>82.342954159592523</c:v>
                </c:pt>
                <c:pt idx="95">
                  <c:v>29.329371816638371</c:v>
                </c:pt>
                <c:pt idx="96">
                  <c:v>6.876061120543298</c:v>
                </c:pt>
                <c:pt idx="97">
                  <c:v>96.859083191850587</c:v>
                </c:pt>
                <c:pt idx="98">
                  <c:v>97.623089983022069</c:v>
                </c:pt>
                <c:pt idx="99">
                  <c:v>14.176570458404081</c:v>
                </c:pt>
                <c:pt idx="100">
                  <c:v>69.100169779286929</c:v>
                </c:pt>
                <c:pt idx="101">
                  <c:v>49.490662139219019</c:v>
                </c:pt>
                <c:pt idx="102">
                  <c:v>50.594227504244479</c:v>
                </c:pt>
                <c:pt idx="103">
                  <c:v>60.44142614601018</c:v>
                </c:pt>
                <c:pt idx="104">
                  <c:v>14.219015280135828</c:v>
                </c:pt>
                <c:pt idx="105">
                  <c:v>18.463497453310694</c:v>
                </c:pt>
                <c:pt idx="106">
                  <c:v>72.113752122241095</c:v>
                </c:pt>
                <c:pt idx="107">
                  <c:v>94.354838709677423</c:v>
                </c:pt>
                <c:pt idx="108">
                  <c:v>93.123938879456702</c:v>
                </c:pt>
                <c:pt idx="109">
                  <c:v>57.470288624787777</c:v>
                </c:pt>
                <c:pt idx="110">
                  <c:v>33.234295415959259</c:v>
                </c:pt>
                <c:pt idx="111">
                  <c:v>42.317487266553478</c:v>
                </c:pt>
                <c:pt idx="112">
                  <c:v>30.432937181663846</c:v>
                </c:pt>
                <c:pt idx="113">
                  <c:v>10.101867572156198</c:v>
                </c:pt>
                <c:pt idx="114">
                  <c:v>24.02376910016978</c:v>
                </c:pt>
                <c:pt idx="115">
                  <c:v>33.276740237690994</c:v>
                </c:pt>
              </c:numCache>
            </c:numRef>
          </c:xVal>
          <c:yVal>
            <c:numRef>
              <c:f>Sheet3!$E$2:$E$117</c:f>
              <c:numCache>
                <c:formatCode>General</c:formatCode>
                <c:ptCount val="116"/>
                <c:pt idx="0">
                  <c:v>9.2360081187247598</c:v>
                </c:pt>
                <c:pt idx="1">
                  <c:v>9.538204234060796</c:v>
                </c:pt>
                <c:pt idx="2">
                  <c:v>10.666160795744684</c:v>
                </c:pt>
                <c:pt idx="3">
                  <c:v>10.715306262813572</c:v>
                </c:pt>
                <c:pt idx="4">
                  <c:v>9.7356604418926267</c:v>
                </c:pt>
                <c:pt idx="5">
                  <c:v>8.1107275829744889</c:v>
                </c:pt>
                <c:pt idx="6">
                  <c:v>9.7762222014902527</c:v>
                </c:pt>
                <c:pt idx="7">
                  <c:v>10.669652825832646</c:v>
                </c:pt>
                <c:pt idx="8">
                  <c:v>8.746716349694486</c:v>
                </c:pt>
                <c:pt idx="9">
                  <c:v>9.2143323932457211</c:v>
                </c:pt>
                <c:pt idx="10">
                  <c:v>9.6822172456035993</c:v>
                </c:pt>
                <c:pt idx="11">
                  <c:v>9.6543849620518216</c:v>
                </c:pt>
                <c:pt idx="12">
                  <c:v>9.6709247793054267</c:v>
                </c:pt>
                <c:pt idx="13">
                  <c:v>8.0391573904732372</c:v>
                </c:pt>
                <c:pt idx="14">
                  <c:v>7.9861648603327273</c:v>
                </c:pt>
                <c:pt idx="15">
                  <c:v>10.678214720088496</c:v>
                </c:pt>
                <c:pt idx="16">
                  <c:v>9.979522238812125</c:v>
                </c:pt>
                <c:pt idx="17">
                  <c:v>9.4826549672968419</c:v>
                </c:pt>
                <c:pt idx="18">
                  <c:v>9.4649825903497629</c:v>
                </c:pt>
                <c:pt idx="19">
                  <c:v>8.5525603352535295</c:v>
                </c:pt>
                <c:pt idx="20">
                  <c:v>9.5763714108389397</c:v>
                </c:pt>
                <c:pt idx="21">
                  <c:v>8.0551577318196781</c:v>
                </c:pt>
                <c:pt idx="22">
                  <c:v>9.9311027195691022</c:v>
                </c:pt>
                <c:pt idx="23">
                  <c:v>9.8325284635956347</c:v>
                </c:pt>
                <c:pt idx="24">
                  <c:v>10.202480416133776</c:v>
                </c:pt>
                <c:pt idx="25">
                  <c:v>10.739868901181982</c:v>
                </c:pt>
                <c:pt idx="26">
                  <c:v>9.4414520929395689</c:v>
                </c:pt>
                <c:pt idx="27">
                  <c:v>9.3209868920632459</c:v>
                </c:pt>
                <c:pt idx="28">
                  <c:v>9.2360081187247598</c:v>
                </c:pt>
                <c:pt idx="29">
                  <c:v>8.9959087612639941</c:v>
                </c:pt>
                <c:pt idx="30">
                  <c:v>10.15385709010393</c:v>
                </c:pt>
                <c:pt idx="31">
                  <c:v>7.3065313989395051</c:v>
                </c:pt>
                <c:pt idx="32">
                  <c:v>10.596634733096073</c:v>
                </c:pt>
                <c:pt idx="33">
                  <c:v>10.58961011815911</c:v>
                </c:pt>
                <c:pt idx="34">
                  <c:v>9.7249587939808695</c:v>
                </c:pt>
                <c:pt idx="35">
                  <c:v>8.9239907447581803</c:v>
                </c:pt>
                <c:pt idx="36">
                  <c:v>10.754492817711654</c:v>
                </c:pt>
                <c:pt idx="37">
                  <c:v>8.2712926529794117</c:v>
                </c:pt>
                <c:pt idx="38">
                  <c:v>10.170839358514659</c:v>
                </c:pt>
                <c:pt idx="39">
                  <c:v>8.8804464507150929</c:v>
                </c:pt>
                <c:pt idx="40">
                  <c:v>7.0210839642891401</c:v>
                </c:pt>
                <c:pt idx="41">
                  <c:v>8.3593691062226707</c:v>
                </c:pt>
                <c:pt idx="42">
                  <c:v>10.943234088337201</c:v>
                </c:pt>
                <c:pt idx="43">
                  <c:v>10.078700570092789</c:v>
                </c:pt>
                <c:pt idx="44">
                  <c:v>8.6376393444921042</c:v>
                </c:pt>
                <c:pt idx="45">
                  <c:v>9.2291621262167709</c:v>
                </c:pt>
                <c:pt idx="46">
                  <c:v>9.6890559418239395</c:v>
                </c:pt>
                <c:pt idx="47">
                  <c:v>10.616927436363836</c:v>
                </c:pt>
                <c:pt idx="48">
                  <c:v>10.390532647636716</c:v>
                </c:pt>
                <c:pt idx="49">
                  <c:v>10.454783108855832</c:v>
                </c:pt>
                <c:pt idx="50">
                  <c:v>9.0466442793053936</c:v>
                </c:pt>
                <c:pt idx="51">
                  <c:v>10.543233956368958</c:v>
                </c:pt>
                <c:pt idx="52">
                  <c:v>9.3851336623493467</c:v>
                </c:pt>
                <c:pt idx="53">
                  <c:v>9.979522238812125</c:v>
                </c:pt>
                <c:pt idx="54">
                  <c:v>7.9861648603327273</c:v>
                </c:pt>
                <c:pt idx="55">
                  <c:v>10.4521868287302</c:v>
                </c:pt>
                <c:pt idx="56">
                  <c:v>8.5291217622815108</c:v>
                </c:pt>
                <c:pt idx="57">
                  <c:v>10.04975005951438</c:v>
                </c:pt>
                <c:pt idx="58">
                  <c:v>9.7520830983768949</c:v>
                </c:pt>
                <c:pt idx="59">
                  <c:v>9.6909129525711517</c:v>
                </c:pt>
                <c:pt idx="60">
                  <c:v>10.142110674698724</c:v>
                </c:pt>
                <c:pt idx="61">
                  <c:v>9.4572004499077078</c:v>
                </c:pt>
                <c:pt idx="62">
                  <c:v>7.2442275156033498</c:v>
                </c:pt>
                <c:pt idx="63">
                  <c:v>6.6720329454610674</c:v>
                </c:pt>
                <c:pt idx="64">
                  <c:v>10.089136899422757</c:v>
                </c:pt>
                <c:pt idx="65">
                  <c:v>8.2187871556014809</c:v>
                </c:pt>
                <c:pt idx="66">
                  <c:v>9.814109741384911</c:v>
                </c:pt>
                <c:pt idx="67">
                  <c:v>9.7111156598886712</c:v>
                </c:pt>
                <c:pt idx="68">
                  <c:v>8.6088603799420618</c:v>
                </c:pt>
                <c:pt idx="69">
                  <c:v>9.3165005678045727</c:v>
                </c:pt>
                <c:pt idx="70">
                  <c:v>8.8678500630294064</c:v>
                </c:pt>
                <c:pt idx="71">
                  <c:v>7.0387835413885416</c:v>
                </c:pt>
                <c:pt idx="72">
                  <c:v>9.174713194333032</c:v>
                </c:pt>
                <c:pt idx="73">
                  <c:v>10.771847750652734</c:v>
                </c:pt>
                <c:pt idx="74">
                  <c:v>10.427031948709894</c:v>
                </c:pt>
                <c:pt idx="75">
                  <c:v>8.4742856904049617</c:v>
                </c:pt>
                <c:pt idx="76">
                  <c:v>8.6499743026500564</c:v>
                </c:pt>
                <c:pt idx="77">
                  <c:v>11.096955372216916</c:v>
                </c:pt>
                <c:pt idx="78">
                  <c:v>8.5389546831977494</c:v>
                </c:pt>
                <c:pt idx="79">
                  <c:v>9.8999814132068398</c:v>
                </c:pt>
                <c:pt idx="80">
                  <c:v>7.8280380321258294</c:v>
                </c:pt>
                <c:pt idx="81">
                  <c:v>9.041921720351219</c:v>
                </c:pt>
                <c:pt idx="82">
                  <c:v>9.3448712649337882</c:v>
                </c:pt>
                <c:pt idx="83">
                  <c:v>9.0336031934761287</c:v>
                </c:pt>
                <c:pt idx="84">
                  <c:v>10.089552095608918</c:v>
                </c:pt>
                <c:pt idx="85">
                  <c:v>10.240316868254155</c:v>
                </c:pt>
                <c:pt idx="86">
                  <c:v>9.8537719602901959</c:v>
                </c:pt>
                <c:pt idx="87">
                  <c:v>10.114963298982655</c:v>
                </c:pt>
                <c:pt idx="88">
                  <c:v>7.7275351104754479</c:v>
                </c:pt>
                <c:pt idx="89">
                  <c:v>9.4050844487686938</c:v>
                </c:pt>
                <c:pt idx="90">
                  <c:v>11.293151231125622</c:v>
                </c:pt>
                <c:pt idx="91">
                  <c:v>10.164697304656794</c:v>
                </c:pt>
                <c:pt idx="92">
                  <c:v>10.262908722142885</c:v>
                </c:pt>
                <c:pt idx="93">
                  <c:v>9.449357272446683</c:v>
                </c:pt>
                <c:pt idx="94">
                  <c:v>10.400011391591258</c:v>
                </c:pt>
                <c:pt idx="95">
                  <c:v>9.2369823029226037</c:v>
                </c:pt>
                <c:pt idx="96">
                  <c:v>8.2738469327845081</c:v>
                </c:pt>
                <c:pt idx="97">
                  <c:v>10.751713553496154</c:v>
                </c:pt>
                <c:pt idx="98">
                  <c:v>10.995410853053441</c:v>
                </c:pt>
                <c:pt idx="99">
                  <c:v>7.8359745817215662</c:v>
                </c:pt>
                <c:pt idx="100">
                  <c:v>9.5353182291716614</c:v>
                </c:pt>
                <c:pt idx="101">
                  <c:v>10.16892401604059</c:v>
                </c:pt>
                <c:pt idx="102">
                  <c:v>9.2686092801001578</c:v>
                </c:pt>
                <c:pt idx="103">
                  <c:v>9.8532463360993816</c:v>
                </c:pt>
                <c:pt idx="104">
                  <c:v>9.5832822883787863</c:v>
                </c:pt>
                <c:pt idx="105">
                  <c:v>7.461640392208575</c:v>
                </c:pt>
                <c:pt idx="106">
                  <c:v>9.0548554691357879</c:v>
                </c:pt>
                <c:pt idx="107">
                  <c:v>10.555031183240999</c:v>
                </c:pt>
                <c:pt idx="108">
                  <c:v>10.930603839499168</c:v>
                </c:pt>
                <c:pt idx="109">
                  <c:v>9.9144274925744629</c:v>
                </c:pt>
                <c:pt idx="110">
                  <c:v>8.6724860758222722</c:v>
                </c:pt>
                <c:pt idx="111">
                  <c:v>9.7544073295219746</c:v>
                </c:pt>
                <c:pt idx="112">
                  <c:v>8.5848518398900531</c:v>
                </c:pt>
                <c:pt idx="113">
                  <c:v>8.2024824465765374</c:v>
                </c:pt>
                <c:pt idx="114">
                  <c:v>8.2133817370345721</c:v>
                </c:pt>
                <c:pt idx="115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711024"/>
        <c:axId val="412316424"/>
      </c:scatterChart>
      <c:valAx>
        <c:axId val="342711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16424"/>
        <c:crosses val="autoZero"/>
        <c:crossBetween val="midCat"/>
      </c:valAx>
      <c:valAx>
        <c:axId val="412316424"/>
        <c:scaling>
          <c:orientation val="minMax"/>
          <c:max val="13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11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51699841873379859"/>
                  <c:y val="0.1345211459191638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[3]Chart11!$C$2:$C$112</c:f>
              <c:numCache>
                <c:formatCode>General</c:formatCode>
                <c:ptCount val="111"/>
                <c:pt idx="0">
                  <c:v>6.416666666666667</c:v>
                </c:pt>
                <c:pt idx="1">
                  <c:v>4.9285714285714288</c:v>
                </c:pt>
                <c:pt idx="2">
                  <c:v>5.7261904761904763</c:v>
                </c:pt>
                <c:pt idx="3">
                  <c:v>1</c:v>
                </c:pt>
                <c:pt idx="4">
                  <c:v>1</c:v>
                </c:pt>
                <c:pt idx="5">
                  <c:v>5.4285714285714288</c:v>
                </c:pt>
                <c:pt idx="6">
                  <c:v>3.9404761904761907</c:v>
                </c:pt>
                <c:pt idx="7">
                  <c:v>1.0238095238095237</c:v>
                </c:pt>
                <c:pt idx="8">
                  <c:v>1.0714285714285714</c:v>
                </c:pt>
                <c:pt idx="9">
                  <c:v>4.0714285714285712</c:v>
                </c:pt>
                <c:pt idx="10">
                  <c:v>5.25</c:v>
                </c:pt>
                <c:pt idx="11">
                  <c:v>3.1547619047619047</c:v>
                </c:pt>
                <c:pt idx="12">
                  <c:v>2.25</c:v>
                </c:pt>
                <c:pt idx="13">
                  <c:v>2.9285714285714284</c:v>
                </c:pt>
                <c:pt idx="14">
                  <c:v>4.0714285714285712</c:v>
                </c:pt>
                <c:pt idx="15">
                  <c:v>4.6071428571428568</c:v>
                </c:pt>
                <c:pt idx="16">
                  <c:v>6.0119047619047619</c:v>
                </c:pt>
                <c:pt idx="17">
                  <c:v>6.1071428571428568</c:v>
                </c:pt>
                <c:pt idx="18">
                  <c:v>5.9047619047619051</c:v>
                </c:pt>
                <c:pt idx="19">
                  <c:v>1</c:v>
                </c:pt>
                <c:pt idx="20">
                  <c:v>5.5</c:v>
                </c:pt>
                <c:pt idx="21">
                  <c:v>6.1547619047619051</c:v>
                </c:pt>
                <c:pt idx="22">
                  <c:v>3.0238095238095237</c:v>
                </c:pt>
                <c:pt idx="23">
                  <c:v>6.5357142857142856</c:v>
                </c:pt>
                <c:pt idx="24">
                  <c:v>3.1190476190476191</c:v>
                </c:pt>
                <c:pt idx="25">
                  <c:v>1.1309523809523809</c:v>
                </c:pt>
                <c:pt idx="26">
                  <c:v>5.4761904761904763</c:v>
                </c:pt>
                <c:pt idx="27">
                  <c:v>1.5714285714285714</c:v>
                </c:pt>
                <c:pt idx="28">
                  <c:v>1</c:v>
                </c:pt>
                <c:pt idx="29">
                  <c:v>2.3690476190476191</c:v>
                </c:pt>
                <c:pt idx="30">
                  <c:v>3.0476190476190474</c:v>
                </c:pt>
                <c:pt idx="31">
                  <c:v>5.2857142857142856</c:v>
                </c:pt>
                <c:pt idx="32">
                  <c:v>3.0476190476190474</c:v>
                </c:pt>
                <c:pt idx="33">
                  <c:v>6.7380952380952381</c:v>
                </c:pt>
                <c:pt idx="34">
                  <c:v>5.7976190476190474</c:v>
                </c:pt>
                <c:pt idx="35">
                  <c:v>1.3571428571428572</c:v>
                </c:pt>
                <c:pt idx="36">
                  <c:v>1.3333333333333333</c:v>
                </c:pt>
                <c:pt idx="37">
                  <c:v>5.2380952380952381</c:v>
                </c:pt>
                <c:pt idx="38">
                  <c:v>3.9047619047619047</c:v>
                </c:pt>
                <c:pt idx="39">
                  <c:v>3.9047619047619047</c:v>
                </c:pt>
                <c:pt idx="40">
                  <c:v>1.9880952380952381</c:v>
                </c:pt>
                <c:pt idx="41">
                  <c:v>3.8333333333333335</c:v>
                </c:pt>
                <c:pt idx="42">
                  <c:v>5.9761904761904763</c:v>
                </c:pt>
                <c:pt idx="43">
                  <c:v>3.2023809523809526</c:v>
                </c:pt>
                <c:pt idx="44">
                  <c:v>5.6190476190476186</c:v>
                </c:pt>
                <c:pt idx="45">
                  <c:v>3.3095238095238093</c:v>
                </c:pt>
                <c:pt idx="46">
                  <c:v>3.0238095238095237</c:v>
                </c:pt>
                <c:pt idx="47">
                  <c:v>1</c:v>
                </c:pt>
                <c:pt idx="48">
                  <c:v>2.7023809523809526</c:v>
                </c:pt>
                <c:pt idx="49">
                  <c:v>4.4642857142857144</c:v>
                </c:pt>
                <c:pt idx="50">
                  <c:v>6.5952380952380949</c:v>
                </c:pt>
                <c:pt idx="51">
                  <c:v>1.0714285714285714</c:v>
                </c:pt>
                <c:pt idx="52">
                  <c:v>1.3452380952380953</c:v>
                </c:pt>
                <c:pt idx="53">
                  <c:v>1.3809523809523809</c:v>
                </c:pt>
                <c:pt idx="54">
                  <c:v>5.0595238095238093</c:v>
                </c:pt>
                <c:pt idx="55">
                  <c:v>4.7976190476190474</c:v>
                </c:pt>
                <c:pt idx="56">
                  <c:v>6.5</c:v>
                </c:pt>
                <c:pt idx="57">
                  <c:v>4.6190476190476186</c:v>
                </c:pt>
                <c:pt idx="58">
                  <c:v>4.0357142857142856</c:v>
                </c:pt>
                <c:pt idx="59">
                  <c:v>5.0595238095238093</c:v>
                </c:pt>
                <c:pt idx="60">
                  <c:v>1.0595238095238095</c:v>
                </c:pt>
                <c:pt idx="61">
                  <c:v>4.2619047619047619</c:v>
                </c:pt>
                <c:pt idx="62">
                  <c:v>4.8928571428571432</c:v>
                </c:pt>
                <c:pt idx="63">
                  <c:v>4.0595238095238093</c:v>
                </c:pt>
                <c:pt idx="64">
                  <c:v>4.4285714285714288</c:v>
                </c:pt>
                <c:pt idx="65">
                  <c:v>1.3928571428571428</c:v>
                </c:pt>
                <c:pt idx="66">
                  <c:v>5.8571428571428568</c:v>
                </c:pt>
                <c:pt idx="67">
                  <c:v>1.8452380952380953</c:v>
                </c:pt>
                <c:pt idx="68">
                  <c:v>3.2857142857142856</c:v>
                </c:pt>
                <c:pt idx="69">
                  <c:v>4.166666666666667</c:v>
                </c:pt>
                <c:pt idx="70">
                  <c:v>4.583333333333333</c:v>
                </c:pt>
                <c:pt idx="71">
                  <c:v>4.083333333333333</c:v>
                </c:pt>
                <c:pt idx="72">
                  <c:v>1</c:v>
                </c:pt>
                <c:pt idx="73">
                  <c:v>4.0119047619047619</c:v>
                </c:pt>
                <c:pt idx="74">
                  <c:v>5.0952380952380949</c:v>
                </c:pt>
                <c:pt idx="75">
                  <c:v>4.6785714285714288</c:v>
                </c:pt>
                <c:pt idx="76">
                  <c:v>1</c:v>
                </c:pt>
                <c:pt idx="77">
                  <c:v>4.7857142857142856</c:v>
                </c:pt>
                <c:pt idx="78">
                  <c:v>3.3571428571428572</c:v>
                </c:pt>
                <c:pt idx="79">
                  <c:v>3.9642857142857144</c:v>
                </c:pt>
                <c:pt idx="80">
                  <c:v>3.5</c:v>
                </c:pt>
                <c:pt idx="81">
                  <c:v>3.4523809523809526</c:v>
                </c:pt>
                <c:pt idx="82">
                  <c:v>3.0357142857142856</c:v>
                </c:pt>
                <c:pt idx="83">
                  <c:v>1.5952380952380953</c:v>
                </c:pt>
                <c:pt idx="84">
                  <c:v>4.2380952380952381</c:v>
                </c:pt>
                <c:pt idx="85">
                  <c:v>5.9880952380952381</c:v>
                </c:pt>
                <c:pt idx="86">
                  <c:v>3.6309523809523809</c:v>
                </c:pt>
                <c:pt idx="87">
                  <c:v>4.5952380952380949</c:v>
                </c:pt>
                <c:pt idx="88">
                  <c:v>4.6190476190476186</c:v>
                </c:pt>
                <c:pt idx="89">
                  <c:v>3.0119047619047619</c:v>
                </c:pt>
                <c:pt idx="90">
                  <c:v>1.8095238095238095</c:v>
                </c:pt>
                <c:pt idx="91">
                  <c:v>3.5833333333333335</c:v>
                </c:pt>
                <c:pt idx="92">
                  <c:v>6.3809523809523814</c:v>
                </c:pt>
                <c:pt idx="93">
                  <c:v>5.4523809523809526</c:v>
                </c:pt>
                <c:pt idx="94">
                  <c:v>1.0119047619047619</c:v>
                </c:pt>
                <c:pt idx="95">
                  <c:v>1</c:v>
                </c:pt>
                <c:pt idx="96">
                  <c:v>6.666666666666667</c:v>
                </c:pt>
                <c:pt idx="97">
                  <c:v>4.8690476190476186</c:v>
                </c:pt>
                <c:pt idx="98">
                  <c:v>3.7261904761904763</c:v>
                </c:pt>
                <c:pt idx="99">
                  <c:v>5.6190476190476186</c:v>
                </c:pt>
                <c:pt idx="100">
                  <c:v>1.8214285714285714</c:v>
                </c:pt>
                <c:pt idx="101">
                  <c:v>5.1785714285714288</c:v>
                </c:pt>
                <c:pt idx="102">
                  <c:v>3.5238095238095237</c:v>
                </c:pt>
                <c:pt idx="103">
                  <c:v>5.166666666666667</c:v>
                </c:pt>
                <c:pt idx="104">
                  <c:v>1.1428571428571428</c:v>
                </c:pt>
                <c:pt idx="105">
                  <c:v>1</c:v>
                </c:pt>
                <c:pt idx="106">
                  <c:v>2.4404761904761907</c:v>
                </c:pt>
                <c:pt idx="107">
                  <c:v>2.8452380952380953</c:v>
                </c:pt>
                <c:pt idx="108">
                  <c:v>4.333333333333333</c:v>
                </c:pt>
                <c:pt idx="109">
                  <c:v>5.3571428571428568</c:v>
                </c:pt>
                <c:pt idx="110">
                  <c:v>5.5357142857142856</c:v>
                </c:pt>
              </c:numCache>
            </c:numRef>
          </c:xVal>
          <c:yVal>
            <c:numRef>
              <c:f>[3]Chart11!$D$2:$D$112</c:f>
              <c:numCache>
                <c:formatCode>General</c:formatCode>
                <c:ptCount val="111"/>
                <c:pt idx="0">
                  <c:v>7.352441100243583</c:v>
                </c:pt>
                <c:pt idx="1">
                  <c:v>9.1356168257802466</c:v>
                </c:pt>
                <c:pt idx="2">
                  <c:v>9.0312137060787467</c:v>
                </c:pt>
                <c:pt idx="3">
                  <c:v>10.675907913990581</c:v>
                </c:pt>
                <c:pt idx="4">
                  <c:v>10.677984278792396</c:v>
                </c:pt>
                <c:pt idx="5">
                  <c:v>10.275740526438179</c:v>
                </c:pt>
                <c:pt idx="6">
                  <c:v>7.6157910720358331</c:v>
                </c:pt>
                <c:pt idx="7">
                  <c:v>10.153078273865185</c:v>
                </c:pt>
                <c:pt idx="8">
                  <c:v>9.6131352515284689</c:v>
                </c:pt>
                <c:pt idx="9">
                  <c:v>7.3460102099132927</c:v>
                </c:pt>
                <c:pt idx="10">
                  <c:v>8.7323045710331826</c:v>
                </c:pt>
                <c:pt idx="11">
                  <c:v>8.4929004988471934</c:v>
                </c:pt>
                <c:pt idx="12">
                  <c:v>9.684086987500752</c:v>
                </c:pt>
                <c:pt idx="13">
                  <c:v>9.3527076132631048</c:v>
                </c:pt>
                <c:pt idx="14">
                  <c:v>9.6453642823258914</c:v>
                </c:pt>
                <c:pt idx="15">
                  <c:v>7.3065313989395051</c:v>
                </c:pt>
                <c:pt idx="16">
                  <c:v>6.3099182782265162</c:v>
                </c:pt>
                <c:pt idx="17">
                  <c:v>7.7536235465597461</c:v>
                </c:pt>
                <c:pt idx="18">
                  <c:v>7.7275351104754479</c:v>
                </c:pt>
                <c:pt idx="19">
                  <c:v>10.657964988247679</c:v>
                </c:pt>
                <c:pt idx="20">
                  <c:v>6.9847163201182658</c:v>
                </c:pt>
                <c:pt idx="21">
                  <c:v>7.3901814282264295</c:v>
                </c:pt>
                <c:pt idx="22">
                  <c:v>9.9669317250926621</c:v>
                </c:pt>
                <c:pt idx="23">
                  <c:v>9.109414453386222</c:v>
                </c:pt>
                <c:pt idx="24">
                  <c:v>9.2093398716425998</c:v>
                </c:pt>
                <c:pt idx="25">
                  <c:v>9.4334839232903924</c:v>
                </c:pt>
                <c:pt idx="26">
                  <c:v>7.5600804650218274</c:v>
                </c:pt>
                <c:pt idx="27">
                  <c:v>10.303605054317698</c:v>
                </c:pt>
                <c:pt idx="28">
                  <c:v>10.678905725528868</c:v>
                </c:pt>
                <c:pt idx="29">
                  <c:v>9.1757489272065644</c:v>
                </c:pt>
                <c:pt idx="30">
                  <c:v>9.157993891603974</c:v>
                </c:pt>
                <c:pt idx="31">
                  <c:v>8.7718354097898175</c:v>
                </c:pt>
                <c:pt idx="32">
                  <c:v>8.8128434335171946</c:v>
                </c:pt>
                <c:pt idx="33">
                  <c:v>9.8293026543467512</c:v>
                </c:pt>
                <c:pt idx="34">
                  <c:v>7.0121152943063798</c:v>
                </c:pt>
                <c:pt idx="35">
                  <c:v>10.551114217794265</c:v>
                </c:pt>
                <c:pt idx="36">
                  <c:v>10.511076844734427</c:v>
                </c:pt>
                <c:pt idx="37">
                  <c:v>9.5532206048927257</c:v>
                </c:pt>
                <c:pt idx="38">
                  <c:v>7.5120712458354664</c:v>
                </c:pt>
                <c:pt idx="39">
                  <c:v>7.5548585210406758</c:v>
                </c:pt>
                <c:pt idx="40">
                  <c:v>10.144863872111397</c:v>
                </c:pt>
                <c:pt idx="41">
                  <c:v>8.4929004988471934</c:v>
                </c:pt>
                <c:pt idx="42">
                  <c:v>6.8772960714974287</c:v>
                </c:pt>
                <c:pt idx="43">
                  <c:v>8.1137260859707467</c:v>
                </c:pt>
                <c:pt idx="44">
                  <c:v>7.1066061377273027</c:v>
                </c:pt>
                <c:pt idx="45">
                  <c:v>8.2635904326173186</c:v>
                </c:pt>
                <c:pt idx="46">
                  <c:v>9.9383719543896305</c:v>
                </c:pt>
                <c:pt idx="47">
                  <c:v>10.418703524603412</c:v>
                </c:pt>
                <c:pt idx="48">
                  <c:v>8.2712926529794117</c:v>
                </c:pt>
                <c:pt idx="49">
                  <c:v>8.4616804814859794</c:v>
                </c:pt>
                <c:pt idx="50">
                  <c:v>8.3499572720403243</c:v>
                </c:pt>
                <c:pt idx="51">
                  <c:v>10.482065278352938</c:v>
                </c:pt>
                <c:pt idx="52">
                  <c:v>10.401835654791006</c:v>
                </c:pt>
                <c:pt idx="53">
                  <c:v>10.499573020252942</c:v>
                </c:pt>
                <c:pt idx="54">
                  <c:v>8.6961758469446782</c:v>
                </c:pt>
                <c:pt idx="55">
                  <c:v>7.4558766874918243</c:v>
                </c:pt>
                <c:pt idx="56">
                  <c:v>7.897296472595885</c:v>
                </c:pt>
                <c:pt idx="57">
                  <c:v>9.5581763672477109</c:v>
                </c:pt>
                <c:pt idx="58">
                  <c:v>7.6824824465345056</c:v>
                </c:pt>
                <c:pt idx="59">
                  <c:v>6.363028103540465</c:v>
                </c:pt>
                <c:pt idx="60">
                  <c:v>11.004762958623722</c:v>
                </c:pt>
                <c:pt idx="61">
                  <c:v>6.8351845861473013</c:v>
                </c:pt>
                <c:pt idx="62">
                  <c:v>6.5930445341424369</c:v>
                </c:pt>
                <c:pt idx="63">
                  <c:v>9.6970782002130829</c:v>
                </c:pt>
                <c:pt idx="64">
                  <c:v>7.0387835413885416</c:v>
                </c:pt>
                <c:pt idx="65">
                  <c:v>10.203592144986466</c:v>
                </c:pt>
                <c:pt idx="66">
                  <c:v>7.8160138391590275</c:v>
                </c:pt>
                <c:pt idx="67">
                  <c:v>9.6197975013538848</c:v>
                </c:pt>
                <c:pt idx="68">
                  <c:v>9.7080807561935174</c:v>
                </c:pt>
                <c:pt idx="69">
                  <c:v>8.1969879272588972</c:v>
                </c:pt>
                <c:pt idx="70">
                  <c:v>8.5291217622815108</c:v>
                </c:pt>
                <c:pt idx="71">
                  <c:v>7.2930176797727819</c:v>
                </c:pt>
                <c:pt idx="72">
                  <c:v>10.680746075714726</c:v>
                </c:pt>
                <c:pt idx="73">
                  <c:v>8.2661644366124918</c:v>
                </c:pt>
                <c:pt idx="74">
                  <c:v>6.633318433280377</c:v>
                </c:pt>
                <c:pt idx="75">
                  <c:v>7.8038433035387724</c:v>
                </c:pt>
                <c:pt idx="76">
                  <c:v>11.111850705163357</c:v>
                </c:pt>
                <c:pt idx="77">
                  <c:v>7.965545573129992</c:v>
                </c:pt>
                <c:pt idx="78">
                  <c:v>9.6257558109375161</c:v>
                </c:pt>
                <c:pt idx="79">
                  <c:v>8.6517240843738428</c:v>
                </c:pt>
                <c:pt idx="80">
                  <c:v>9.2193001133476553</c:v>
                </c:pt>
                <c:pt idx="81">
                  <c:v>8.3848040033704923</c:v>
                </c:pt>
                <c:pt idx="82">
                  <c:v>9.9603403641289106</c:v>
                </c:pt>
                <c:pt idx="83">
                  <c:v>10.117388522483406</c:v>
                </c:pt>
                <c:pt idx="84">
                  <c:v>9.7326992315558467</c:v>
                </c:pt>
                <c:pt idx="85">
                  <c:v>7.1853870155804165</c:v>
                </c:pt>
                <c:pt idx="86">
                  <c:v>7.5390270558239951</c:v>
                </c:pt>
                <c:pt idx="87">
                  <c:v>7.200424892944957</c:v>
                </c:pt>
                <c:pt idx="88">
                  <c:v>11.003931496033207</c:v>
                </c:pt>
                <c:pt idx="89">
                  <c:v>10.340774272967248</c:v>
                </c:pt>
                <c:pt idx="90">
                  <c:v>10.363125139532686</c:v>
                </c:pt>
                <c:pt idx="91">
                  <c:v>8.7045022897212316</c:v>
                </c:pt>
                <c:pt idx="92">
                  <c:v>7.6353038862594147</c:v>
                </c:pt>
                <c:pt idx="93">
                  <c:v>8.4680029472254663</c:v>
                </c:pt>
                <c:pt idx="94">
                  <c:v>10.691490264108753</c:v>
                </c:pt>
                <c:pt idx="95">
                  <c:v>10.916723490466762</c:v>
                </c:pt>
                <c:pt idx="96">
                  <c:v>8.5409097180335536</c:v>
                </c:pt>
                <c:pt idx="97">
                  <c:v>7.352441100243583</c:v>
                </c:pt>
                <c:pt idx="98">
                  <c:v>9.1356168257802466</c:v>
                </c:pt>
                <c:pt idx="99">
                  <c:v>6.8023947633243109</c:v>
                </c:pt>
                <c:pt idx="100">
                  <c:v>10.037143937348802</c:v>
                </c:pt>
                <c:pt idx="101">
                  <c:v>9.1280451292493527</c:v>
                </c:pt>
                <c:pt idx="102">
                  <c:v>9.8086272715121687</c:v>
                </c:pt>
                <c:pt idx="103">
                  <c:v>7.0210839642891401</c:v>
                </c:pt>
                <c:pt idx="104">
                  <c:v>10.527820417095713</c:v>
                </c:pt>
                <c:pt idx="105">
                  <c:v>10.870661494724853</c:v>
                </c:pt>
                <c:pt idx="106">
                  <c:v>9.6362614886517299</c:v>
                </c:pt>
                <c:pt idx="107">
                  <c:v>9.4665317773365931</c:v>
                </c:pt>
                <c:pt idx="108">
                  <c:v>7.7450028035158391</c:v>
                </c:pt>
                <c:pt idx="109">
                  <c:v>7.3714892952142774</c:v>
                </c:pt>
                <c:pt idx="110">
                  <c:v>8.1461295100254052</c:v>
                </c:pt>
              </c:numCache>
            </c:numRef>
          </c:yVal>
          <c:bubbleSize>
            <c:numRef>
              <c:f>[3]Chart11!$E$2:$E$112</c:f>
              <c:numCache>
                <c:formatCode>General</c:formatCode>
                <c:ptCount val="111"/>
                <c:pt idx="0">
                  <c:v>29824536</c:v>
                </c:pt>
                <c:pt idx="1">
                  <c:v>3162083</c:v>
                </c:pt>
                <c:pt idx="2">
                  <c:v>38481705</c:v>
                </c:pt>
                <c:pt idx="3">
                  <c:v>22683600</c:v>
                </c:pt>
                <c:pt idx="4">
                  <c:v>8462446</c:v>
                </c:pt>
                <c:pt idx="5">
                  <c:v>1317827</c:v>
                </c:pt>
                <c:pt idx="6">
                  <c:v>154695368</c:v>
                </c:pt>
                <c:pt idx="7">
                  <c:v>283221</c:v>
                </c:pt>
                <c:pt idx="8">
                  <c:v>9464000</c:v>
                </c:pt>
                <c:pt idx="9">
                  <c:v>10050702</c:v>
                </c:pt>
                <c:pt idx="10">
                  <c:v>741822</c:v>
                </c:pt>
                <c:pt idx="11">
                  <c:v>10496285</c:v>
                </c:pt>
                <c:pt idx="12">
                  <c:v>2003910</c:v>
                </c:pt>
                <c:pt idx="13">
                  <c:v>198656019</c:v>
                </c:pt>
                <c:pt idx="14">
                  <c:v>7304632</c:v>
                </c:pt>
                <c:pt idx="15">
                  <c:v>16460141</c:v>
                </c:pt>
                <c:pt idx="16">
                  <c:v>9849569</c:v>
                </c:pt>
                <c:pt idx="17">
                  <c:v>14864646</c:v>
                </c:pt>
                <c:pt idx="18">
                  <c:v>21699631</c:v>
                </c:pt>
                <c:pt idx="19">
                  <c:v>34880491</c:v>
                </c:pt>
                <c:pt idx="20">
                  <c:v>4525209</c:v>
                </c:pt>
                <c:pt idx="21">
                  <c:v>12448175</c:v>
                </c:pt>
                <c:pt idx="22">
                  <c:v>17464814</c:v>
                </c:pt>
                <c:pt idx="23">
                  <c:v>1350695000</c:v>
                </c:pt>
                <c:pt idx="24">
                  <c:v>47704427</c:v>
                </c:pt>
                <c:pt idx="25">
                  <c:v>4805295</c:v>
                </c:pt>
                <c:pt idx="26">
                  <c:v>19839750</c:v>
                </c:pt>
                <c:pt idx="27">
                  <c:v>1128994</c:v>
                </c:pt>
                <c:pt idx="28">
                  <c:v>5590478</c:v>
                </c:pt>
                <c:pt idx="29">
                  <c:v>10276621</c:v>
                </c:pt>
                <c:pt idx="30">
                  <c:v>15492264</c:v>
                </c:pt>
                <c:pt idx="31">
                  <c:v>80721874</c:v>
                </c:pt>
                <c:pt idx="32">
                  <c:v>6297394</c:v>
                </c:pt>
                <c:pt idx="33">
                  <c:v>736296</c:v>
                </c:pt>
                <c:pt idx="34">
                  <c:v>91728849</c:v>
                </c:pt>
                <c:pt idx="35">
                  <c:v>5414293</c:v>
                </c:pt>
                <c:pt idx="36">
                  <c:v>65696689</c:v>
                </c:pt>
                <c:pt idx="37">
                  <c:v>1632572</c:v>
                </c:pt>
                <c:pt idx="38">
                  <c:v>1791225</c:v>
                </c:pt>
                <c:pt idx="39">
                  <c:v>25366462</c:v>
                </c:pt>
                <c:pt idx="40">
                  <c:v>11280167</c:v>
                </c:pt>
                <c:pt idx="41">
                  <c:v>15082831</c:v>
                </c:pt>
                <c:pt idx="42">
                  <c:v>11451273</c:v>
                </c:pt>
                <c:pt idx="43">
                  <c:v>795369</c:v>
                </c:pt>
                <c:pt idx="44">
                  <c:v>10173775</c:v>
                </c:pt>
                <c:pt idx="45">
                  <c:v>7935846</c:v>
                </c:pt>
                <c:pt idx="46">
                  <c:v>9943755</c:v>
                </c:pt>
                <c:pt idx="47">
                  <c:v>320137</c:v>
                </c:pt>
                <c:pt idx="48">
                  <c:v>1236686732</c:v>
                </c:pt>
                <c:pt idx="49">
                  <c:v>246864191</c:v>
                </c:pt>
                <c:pt idx="50">
                  <c:v>32578209</c:v>
                </c:pt>
                <c:pt idx="51">
                  <c:v>4588798</c:v>
                </c:pt>
                <c:pt idx="52">
                  <c:v>60917978</c:v>
                </c:pt>
                <c:pt idx="53">
                  <c:v>127561489</c:v>
                </c:pt>
                <c:pt idx="54">
                  <c:v>6318000</c:v>
                </c:pt>
                <c:pt idx="55">
                  <c:v>43178141</c:v>
                </c:pt>
                <c:pt idx="56">
                  <c:v>6645827</c:v>
                </c:pt>
                <c:pt idx="57">
                  <c:v>4424888</c:v>
                </c:pt>
                <c:pt idx="58">
                  <c:v>2051545</c:v>
                </c:pt>
                <c:pt idx="59">
                  <c:v>4190435</c:v>
                </c:pt>
                <c:pt idx="60">
                  <c:v>531441</c:v>
                </c:pt>
                <c:pt idx="61">
                  <c:v>22293914</c:v>
                </c:pt>
                <c:pt idx="62">
                  <c:v>15906483</c:v>
                </c:pt>
                <c:pt idx="63">
                  <c:v>29239927</c:v>
                </c:pt>
                <c:pt idx="64">
                  <c:v>14853572</c:v>
                </c:pt>
                <c:pt idx="65">
                  <c:v>418366</c:v>
                </c:pt>
                <c:pt idx="66">
                  <c:v>3796141</c:v>
                </c:pt>
                <c:pt idx="67">
                  <c:v>1291456</c:v>
                </c:pt>
                <c:pt idx="68">
                  <c:v>120847477</c:v>
                </c:pt>
                <c:pt idx="69">
                  <c:v>3559541</c:v>
                </c:pt>
                <c:pt idx="70">
                  <c:v>32521143</c:v>
                </c:pt>
                <c:pt idx="71">
                  <c:v>27474377</c:v>
                </c:pt>
                <c:pt idx="72">
                  <c:v>16767705</c:v>
                </c:pt>
                <c:pt idx="73">
                  <c:v>5991733</c:v>
                </c:pt>
                <c:pt idx="74">
                  <c:v>17157042</c:v>
                </c:pt>
                <c:pt idx="75">
                  <c:v>168833776</c:v>
                </c:pt>
                <c:pt idx="76">
                  <c:v>5018869</c:v>
                </c:pt>
                <c:pt idx="77">
                  <c:v>179160111</c:v>
                </c:pt>
                <c:pt idx="78">
                  <c:v>3802281</c:v>
                </c:pt>
                <c:pt idx="79">
                  <c:v>6687361</c:v>
                </c:pt>
                <c:pt idx="80">
                  <c:v>29987800</c:v>
                </c:pt>
                <c:pt idx="81">
                  <c:v>96706764</c:v>
                </c:pt>
                <c:pt idx="82">
                  <c:v>38542737</c:v>
                </c:pt>
                <c:pt idx="83">
                  <c:v>10526703</c:v>
                </c:pt>
                <c:pt idx="84">
                  <c:v>21326905</c:v>
                </c:pt>
                <c:pt idx="85">
                  <c:v>11457801</c:v>
                </c:pt>
                <c:pt idx="86">
                  <c:v>13726021</c:v>
                </c:pt>
                <c:pt idx="87">
                  <c:v>5978727</c:v>
                </c:pt>
                <c:pt idx="88">
                  <c:v>5312400</c:v>
                </c:pt>
                <c:pt idx="89">
                  <c:v>50004000</c:v>
                </c:pt>
                <c:pt idx="90">
                  <c:v>46217961</c:v>
                </c:pt>
                <c:pt idx="91">
                  <c:v>20328000</c:v>
                </c:pt>
                <c:pt idx="92">
                  <c:v>37195349</c:v>
                </c:pt>
                <c:pt idx="93">
                  <c:v>1230985</c:v>
                </c:pt>
                <c:pt idx="94">
                  <c:v>9516617</c:v>
                </c:pt>
                <c:pt idx="95">
                  <c:v>7997152</c:v>
                </c:pt>
                <c:pt idx="96">
                  <c:v>22399254</c:v>
                </c:pt>
                <c:pt idx="97">
                  <c:v>47783107</c:v>
                </c:pt>
                <c:pt idx="98">
                  <c:v>66785001</c:v>
                </c:pt>
                <c:pt idx="99">
                  <c:v>6642928</c:v>
                </c:pt>
                <c:pt idx="100">
                  <c:v>1337439</c:v>
                </c:pt>
                <c:pt idx="101">
                  <c:v>10777500</c:v>
                </c:pt>
                <c:pt idx="102">
                  <c:v>73997128</c:v>
                </c:pt>
                <c:pt idx="103">
                  <c:v>36345860</c:v>
                </c:pt>
                <c:pt idx="104">
                  <c:v>63227526</c:v>
                </c:pt>
                <c:pt idx="105">
                  <c:v>313914040</c:v>
                </c:pt>
                <c:pt idx="106">
                  <c:v>3395253</c:v>
                </c:pt>
                <c:pt idx="107">
                  <c:v>29954782</c:v>
                </c:pt>
                <c:pt idx="108">
                  <c:v>23852409</c:v>
                </c:pt>
                <c:pt idx="109">
                  <c:v>14075099</c:v>
                </c:pt>
                <c:pt idx="110">
                  <c:v>4337051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12313680"/>
        <c:axId val="412317600"/>
      </c:bubbleChart>
      <c:valAx>
        <c:axId val="412313680"/>
        <c:scaling>
          <c:orientation val="maxMin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17600"/>
        <c:crosses val="autoZero"/>
        <c:crossBetween val="midCat"/>
      </c:valAx>
      <c:valAx>
        <c:axId val="412317600"/>
        <c:scaling>
          <c:orientation val="minMax"/>
          <c:min val="5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13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9884597793588609E-2"/>
                  <c:y val="0.5099424956060216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'C:\Users\gylfason\Documents\Hildigunnur Kvennakór\Documents\Excel 2010\[GNI pc ppp and Polity IV.xlsx]IncDemChart'!$I$2:$I$138</c:f>
              <c:numCache>
                <c:formatCode>General</c:formatCode>
                <c:ptCount val="137"/>
                <c:pt idx="0">
                  <c:v>-6.4</c:v>
                </c:pt>
                <c:pt idx="1">
                  <c:v>-2.5</c:v>
                </c:pt>
                <c:pt idx="2">
                  <c:v>-4.2</c:v>
                </c:pt>
                <c:pt idx="3">
                  <c:v>4.3</c:v>
                </c:pt>
                <c:pt idx="4">
                  <c:v>10</c:v>
                </c:pt>
                <c:pt idx="5">
                  <c:v>10</c:v>
                </c:pt>
                <c:pt idx="6">
                  <c:v>-6</c:v>
                </c:pt>
                <c:pt idx="7">
                  <c:v>0.7</c:v>
                </c:pt>
                <c:pt idx="8">
                  <c:v>-4.0999999999999996</c:v>
                </c:pt>
                <c:pt idx="9">
                  <c:v>10</c:v>
                </c:pt>
                <c:pt idx="10">
                  <c:v>-0.5</c:v>
                </c:pt>
                <c:pt idx="11">
                  <c:v>-8.5</c:v>
                </c:pt>
                <c:pt idx="12">
                  <c:v>2.8</c:v>
                </c:pt>
                <c:pt idx="13">
                  <c:v>6.9</c:v>
                </c:pt>
                <c:pt idx="14">
                  <c:v>2.2000000000000002</c:v>
                </c:pt>
                <c:pt idx="15">
                  <c:v>-0.3</c:v>
                </c:pt>
                <c:pt idx="16">
                  <c:v>-3.9</c:v>
                </c:pt>
                <c:pt idx="17">
                  <c:v>-3</c:v>
                </c:pt>
                <c:pt idx="18">
                  <c:v>-2.5</c:v>
                </c:pt>
                <c:pt idx="19">
                  <c:v>-6.1</c:v>
                </c:pt>
                <c:pt idx="20">
                  <c:v>10</c:v>
                </c:pt>
                <c:pt idx="21">
                  <c:v>3.8</c:v>
                </c:pt>
                <c:pt idx="22">
                  <c:v>-4.9000000000000004</c:v>
                </c:pt>
                <c:pt idx="23">
                  <c:v>-3.5</c:v>
                </c:pt>
                <c:pt idx="24">
                  <c:v>-8</c:v>
                </c:pt>
                <c:pt idx="25">
                  <c:v>7.5</c:v>
                </c:pt>
                <c:pt idx="26">
                  <c:v>0.9</c:v>
                </c:pt>
                <c:pt idx="27">
                  <c:v>10</c:v>
                </c:pt>
                <c:pt idx="28">
                  <c:v>3.7</c:v>
                </c:pt>
                <c:pt idx="29">
                  <c:v>8.6</c:v>
                </c:pt>
                <c:pt idx="30">
                  <c:v>0.2</c:v>
                </c:pt>
                <c:pt idx="31">
                  <c:v>-3.9</c:v>
                </c:pt>
                <c:pt idx="32">
                  <c:v>10</c:v>
                </c:pt>
                <c:pt idx="33">
                  <c:v>3.9</c:v>
                </c:pt>
                <c:pt idx="34">
                  <c:v>4.3</c:v>
                </c:pt>
                <c:pt idx="35">
                  <c:v>-5.9</c:v>
                </c:pt>
                <c:pt idx="36">
                  <c:v>3.2</c:v>
                </c:pt>
                <c:pt idx="37">
                  <c:v>-5.9</c:v>
                </c:pt>
                <c:pt idx="38">
                  <c:v>-6.6</c:v>
                </c:pt>
                <c:pt idx="39">
                  <c:v>7.8</c:v>
                </c:pt>
                <c:pt idx="40">
                  <c:v>-4.8</c:v>
                </c:pt>
                <c:pt idx="41">
                  <c:v>10</c:v>
                </c:pt>
                <c:pt idx="42">
                  <c:v>8</c:v>
                </c:pt>
                <c:pt idx="43">
                  <c:v>-6</c:v>
                </c:pt>
                <c:pt idx="44">
                  <c:v>2.6</c:v>
                </c:pt>
                <c:pt idx="45">
                  <c:v>5.4</c:v>
                </c:pt>
                <c:pt idx="46">
                  <c:v>10</c:v>
                </c:pt>
                <c:pt idx="47">
                  <c:v>-1.5</c:v>
                </c:pt>
                <c:pt idx="48">
                  <c:v>-6.4</c:v>
                </c:pt>
                <c:pt idx="49">
                  <c:v>1.9</c:v>
                </c:pt>
                <c:pt idx="50">
                  <c:v>-5.6</c:v>
                </c:pt>
                <c:pt idx="51">
                  <c:v>-1.7</c:v>
                </c:pt>
                <c:pt idx="52">
                  <c:v>1.2</c:v>
                </c:pt>
                <c:pt idx="53">
                  <c:v>-4.3</c:v>
                </c:pt>
                <c:pt idx="54">
                  <c:v>3.4</c:v>
                </c:pt>
                <c:pt idx="55">
                  <c:v>0.7</c:v>
                </c:pt>
                <c:pt idx="56">
                  <c:v>8.6</c:v>
                </c:pt>
                <c:pt idx="57">
                  <c:v>-2.9</c:v>
                </c:pt>
                <c:pt idx="58">
                  <c:v>-7</c:v>
                </c:pt>
                <c:pt idx="59">
                  <c:v>10</c:v>
                </c:pt>
                <c:pt idx="60">
                  <c:v>10</c:v>
                </c:pt>
                <c:pt idx="61">
                  <c:v>-6.1</c:v>
                </c:pt>
                <c:pt idx="62">
                  <c:v>10</c:v>
                </c:pt>
                <c:pt idx="63">
                  <c:v>-6.2</c:v>
                </c:pt>
                <c:pt idx="64">
                  <c:v>-4.8</c:v>
                </c:pt>
                <c:pt idx="65">
                  <c:v>2</c:v>
                </c:pt>
                <c:pt idx="66">
                  <c:v>-0.5</c:v>
                </c:pt>
                <c:pt idx="67">
                  <c:v>-5.2</c:v>
                </c:pt>
                <c:pt idx="68">
                  <c:v>8</c:v>
                </c:pt>
                <c:pt idx="69">
                  <c:v>2.7</c:v>
                </c:pt>
                <c:pt idx="70">
                  <c:v>0.2</c:v>
                </c:pt>
                <c:pt idx="71">
                  <c:v>-0.2</c:v>
                </c:pt>
                <c:pt idx="72">
                  <c:v>10</c:v>
                </c:pt>
                <c:pt idx="73">
                  <c:v>10</c:v>
                </c:pt>
                <c:pt idx="74">
                  <c:v>0.3</c:v>
                </c:pt>
                <c:pt idx="75">
                  <c:v>-3.3</c:v>
                </c:pt>
                <c:pt idx="76">
                  <c:v>4.8</c:v>
                </c:pt>
                <c:pt idx="77">
                  <c:v>-1.5</c:v>
                </c:pt>
                <c:pt idx="78">
                  <c:v>-5.9</c:v>
                </c:pt>
                <c:pt idx="79">
                  <c:v>9.6</c:v>
                </c:pt>
                <c:pt idx="80">
                  <c:v>1.7</c:v>
                </c:pt>
                <c:pt idx="81">
                  <c:v>0</c:v>
                </c:pt>
                <c:pt idx="82">
                  <c:v>9</c:v>
                </c:pt>
                <c:pt idx="83">
                  <c:v>-7.1</c:v>
                </c:pt>
                <c:pt idx="84">
                  <c:v>-1.2</c:v>
                </c:pt>
                <c:pt idx="85">
                  <c:v>6</c:v>
                </c:pt>
                <c:pt idx="86">
                  <c:v>-2.4</c:v>
                </c:pt>
                <c:pt idx="87">
                  <c:v>10</c:v>
                </c:pt>
                <c:pt idx="88">
                  <c:v>10</c:v>
                </c:pt>
                <c:pt idx="89">
                  <c:v>-2.5</c:v>
                </c:pt>
                <c:pt idx="90">
                  <c:v>-0.7</c:v>
                </c:pt>
                <c:pt idx="91">
                  <c:v>10</c:v>
                </c:pt>
                <c:pt idx="92">
                  <c:v>0.7</c:v>
                </c:pt>
                <c:pt idx="93">
                  <c:v>2</c:v>
                </c:pt>
                <c:pt idx="94">
                  <c:v>4</c:v>
                </c:pt>
                <c:pt idx="95">
                  <c:v>-1.3</c:v>
                </c:pt>
                <c:pt idx="96">
                  <c:v>3.1</c:v>
                </c:pt>
                <c:pt idx="97">
                  <c:v>2.8</c:v>
                </c:pt>
                <c:pt idx="98">
                  <c:v>1.5</c:v>
                </c:pt>
                <c:pt idx="99">
                  <c:v>4.5</c:v>
                </c:pt>
                <c:pt idx="100">
                  <c:v>-4.5999999999999996</c:v>
                </c:pt>
                <c:pt idx="101">
                  <c:v>-0.8</c:v>
                </c:pt>
                <c:pt idx="102">
                  <c:v>4.4000000000000004</c:v>
                </c:pt>
                <c:pt idx="103">
                  <c:v>-0.5</c:v>
                </c:pt>
                <c:pt idx="104">
                  <c:v>8</c:v>
                </c:pt>
                <c:pt idx="105">
                  <c:v>-1.2</c:v>
                </c:pt>
                <c:pt idx="106">
                  <c:v>-1.5</c:v>
                </c:pt>
                <c:pt idx="107">
                  <c:v>8.9</c:v>
                </c:pt>
                <c:pt idx="108">
                  <c:v>10</c:v>
                </c:pt>
                <c:pt idx="109">
                  <c:v>5.9</c:v>
                </c:pt>
                <c:pt idx="110">
                  <c:v>1.9</c:v>
                </c:pt>
                <c:pt idx="111">
                  <c:v>4.5999999999999996</c:v>
                </c:pt>
                <c:pt idx="112">
                  <c:v>6</c:v>
                </c:pt>
                <c:pt idx="113">
                  <c:v>-4</c:v>
                </c:pt>
                <c:pt idx="114">
                  <c:v>2.7</c:v>
                </c:pt>
                <c:pt idx="115">
                  <c:v>-8.4</c:v>
                </c:pt>
                <c:pt idx="116">
                  <c:v>10</c:v>
                </c:pt>
                <c:pt idx="117">
                  <c:v>10</c:v>
                </c:pt>
                <c:pt idx="118">
                  <c:v>-8</c:v>
                </c:pt>
                <c:pt idx="119">
                  <c:v>-3.3</c:v>
                </c:pt>
                <c:pt idx="120">
                  <c:v>-4.2</c:v>
                </c:pt>
                <c:pt idx="121">
                  <c:v>1.9</c:v>
                </c:pt>
                <c:pt idx="122">
                  <c:v>-5.0999999999999996</c:v>
                </c:pt>
                <c:pt idx="123">
                  <c:v>8.9</c:v>
                </c:pt>
                <c:pt idx="124">
                  <c:v>-6.5</c:v>
                </c:pt>
                <c:pt idx="125">
                  <c:v>6.8</c:v>
                </c:pt>
                <c:pt idx="126">
                  <c:v>-9</c:v>
                </c:pt>
                <c:pt idx="127">
                  <c:v>-2.9</c:v>
                </c:pt>
                <c:pt idx="128">
                  <c:v>6.4</c:v>
                </c:pt>
                <c:pt idx="129">
                  <c:v>10</c:v>
                </c:pt>
                <c:pt idx="130">
                  <c:v>10</c:v>
                </c:pt>
                <c:pt idx="131">
                  <c:v>5.2</c:v>
                </c:pt>
                <c:pt idx="132">
                  <c:v>-9</c:v>
                </c:pt>
                <c:pt idx="133">
                  <c:v>6.9</c:v>
                </c:pt>
                <c:pt idx="134">
                  <c:v>-5.5</c:v>
                </c:pt>
                <c:pt idx="135">
                  <c:v>-3.3</c:v>
                </c:pt>
                <c:pt idx="136">
                  <c:v>-1.2</c:v>
                </c:pt>
              </c:numCache>
            </c:numRef>
          </c:xVal>
          <c:yVal>
            <c:numRef>
              <c:f>'C:\Users\gylfason\Documents\Hildigunnur Kvennakór\Documents\Excel 2010\[GNI pc ppp and Polity IV.xlsx]IncDemChart'!$J$2:$J$138</c:f>
              <c:numCache>
                <c:formatCode>General</c:formatCode>
                <c:ptCount val="137"/>
                <c:pt idx="0">
                  <c:v>7.352441100243583</c:v>
                </c:pt>
                <c:pt idx="1">
                  <c:v>9.1356168257802466</c:v>
                </c:pt>
                <c:pt idx="2">
                  <c:v>8.5941542325523663</c:v>
                </c:pt>
                <c:pt idx="3">
                  <c:v>9.0847771490008373</c:v>
                </c:pt>
                <c:pt idx="4">
                  <c:v>10.675907913990581</c:v>
                </c:pt>
                <c:pt idx="5">
                  <c:v>10.677984278792396</c:v>
                </c:pt>
                <c:pt idx="6">
                  <c:v>9.1388443702711122</c:v>
                </c:pt>
                <c:pt idx="7">
                  <c:v>7.6157910720358331</c:v>
                </c:pt>
                <c:pt idx="8">
                  <c:v>9.6131352515284689</c:v>
                </c:pt>
                <c:pt idx="9">
                  <c:v>10.593128593766785</c:v>
                </c:pt>
                <c:pt idx="10">
                  <c:v>7.3460102099132927</c:v>
                </c:pt>
                <c:pt idx="11">
                  <c:v>8.7323045710331826</c:v>
                </c:pt>
                <c:pt idx="12">
                  <c:v>8.4929004988471934</c:v>
                </c:pt>
                <c:pt idx="13">
                  <c:v>9.174713194333032</c:v>
                </c:pt>
                <c:pt idx="14">
                  <c:v>9.3527076132631048</c:v>
                </c:pt>
                <c:pt idx="15">
                  <c:v>9.6453642823258914</c:v>
                </c:pt>
                <c:pt idx="16">
                  <c:v>7.3065313989395051</c:v>
                </c:pt>
                <c:pt idx="17">
                  <c:v>6.3099182782265162</c:v>
                </c:pt>
                <c:pt idx="18">
                  <c:v>7.7536235465597461</c:v>
                </c:pt>
                <c:pt idx="19">
                  <c:v>7.7275351104754479</c:v>
                </c:pt>
                <c:pt idx="20">
                  <c:v>10.657964988247679</c:v>
                </c:pt>
                <c:pt idx="21">
                  <c:v>8.5030942670367367</c:v>
                </c:pt>
                <c:pt idx="22">
                  <c:v>7.3901814282264295</c:v>
                </c:pt>
                <c:pt idx="23">
                  <c:v>9.9669317250926621</c:v>
                </c:pt>
                <c:pt idx="24">
                  <c:v>9.109414453386222</c:v>
                </c:pt>
                <c:pt idx="25">
                  <c:v>9.2093398716425998</c:v>
                </c:pt>
                <c:pt idx="26">
                  <c:v>7.0983756385907864</c:v>
                </c:pt>
                <c:pt idx="27">
                  <c:v>9.4334839232903924</c:v>
                </c:pt>
                <c:pt idx="28">
                  <c:v>9.913437883389296</c:v>
                </c:pt>
                <c:pt idx="29">
                  <c:v>10.303605054317698</c:v>
                </c:pt>
                <c:pt idx="30">
                  <c:v>10.115367911571628</c:v>
                </c:pt>
                <c:pt idx="31">
                  <c:v>5.9661467391236922</c:v>
                </c:pt>
                <c:pt idx="32">
                  <c:v>10.678905725528868</c:v>
                </c:pt>
                <c:pt idx="33">
                  <c:v>9.1757489272065644</c:v>
                </c:pt>
                <c:pt idx="34">
                  <c:v>9.157993891603974</c:v>
                </c:pt>
                <c:pt idx="35">
                  <c:v>8.7718354097898175</c:v>
                </c:pt>
                <c:pt idx="36">
                  <c:v>8.8128434335171946</c:v>
                </c:pt>
                <c:pt idx="37">
                  <c:v>9.8293026543467512</c:v>
                </c:pt>
                <c:pt idx="38">
                  <c:v>6.3099182782265162</c:v>
                </c:pt>
                <c:pt idx="39">
                  <c:v>10.021270588192511</c:v>
                </c:pt>
                <c:pt idx="40">
                  <c:v>7.0121152943063798</c:v>
                </c:pt>
                <c:pt idx="41">
                  <c:v>10.551114217794265</c:v>
                </c:pt>
                <c:pt idx="42">
                  <c:v>10.511076844734427</c:v>
                </c:pt>
                <c:pt idx="43">
                  <c:v>9.5532206048927257</c:v>
                </c:pt>
                <c:pt idx="44">
                  <c:v>7.5120712458354664</c:v>
                </c:pt>
                <c:pt idx="45">
                  <c:v>8.6604273595021457</c:v>
                </c:pt>
                <c:pt idx="46">
                  <c:v>10.65088614792799</c:v>
                </c:pt>
                <c:pt idx="47">
                  <c:v>7.5548585210406758</c:v>
                </c:pt>
                <c:pt idx="48">
                  <c:v>10.144863872111397</c:v>
                </c:pt>
                <c:pt idx="49">
                  <c:v>8.4929004988471934</c:v>
                </c:pt>
                <c:pt idx="50">
                  <c:v>6.8772960714974287</c:v>
                </c:pt>
                <c:pt idx="51">
                  <c:v>7.0030654587864616</c:v>
                </c:pt>
                <c:pt idx="52">
                  <c:v>8.1137260859707467</c:v>
                </c:pt>
                <c:pt idx="53">
                  <c:v>7.1066061377273027</c:v>
                </c:pt>
                <c:pt idx="54">
                  <c:v>8.2635904326173186</c:v>
                </c:pt>
                <c:pt idx="55">
                  <c:v>9.9383719543896305</c:v>
                </c:pt>
                <c:pt idx="56">
                  <c:v>8.2712926529794117</c:v>
                </c:pt>
                <c:pt idx="57">
                  <c:v>8.4616804814859794</c:v>
                </c:pt>
                <c:pt idx="58">
                  <c:v>8.3499572720403243</c:v>
                </c:pt>
                <c:pt idx="59">
                  <c:v>10.482065278352938</c:v>
                </c:pt>
                <c:pt idx="60">
                  <c:v>10.401835654791006</c:v>
                </c:pt>
                <c:pt idx="61">
                  <c:v>7.5600804650218274</c:v>
                </c:pt>
                <c:pt idx="62">
                  <c:v>10.499573020252942</c:v>
                </c:pt>
                <c:pt idx="63">
                  <c:v>8.6961758469446782</c:v>
                </c:pt>
                <c:pt idx="64">
                  <c:v>9.3741584572055778</c:v>
                </c:pt>
                <c:pt idx="65">
                  <c:v>7.4558766874918243</c:v>
                </c:pt>
                <c:pt idx="66">
                  <c:v>7.7097568644541647</c:v>
                </c:pt>
                <c:pt idx="67">
                  <c:v>7.897296472595885</c:v>
                </c:pt>
                <c:pt idx="68">
                  <c:v>9.9951547410619526</c:v>
                </c:pt>
                <c:pt idx="69">
                  <c:v>9.5581763672477109</c:v>
                </c:pt>
                <c:pt idx="70">
                  <c:v>7.6824824465345056</c:v>
                </c:pt>
                <c:pt idx="71">
                  <c:v>6.363028103540465</c:v>
                </c:pt>
                <c:pt idx="72">
                  <c:v>10.067305637765523</c:v>
                </c:pt>
                <c:pt idx="73">
                  <c:v>11.004762958623722</c:v>
                </c:pt>
                <c:pt idx="74">
                  <c:v>6.8351845861473013</c:v>
                </c:pt>
                <c:pt idx="75">
                  <c:v>6.5930445341424369</c:v>
                </c:pt>
                <c:pt idx="76">
                  <c:v>9.6970782002130829</c:v>
                </c:pt>
                <c:pt idx="77">
                  <c:v>7.0387835413885416</c:v>
                </c:pt>
                <c:pt idx="78">
                  <c:v>7.8160138391590275</c:v>
                </c:pt>
                <c:pt idx="79">
                  <c:v>9.6197975013538848</c:v>
                </c:pt>
                <c:pt idx="80">
                  <c:v>9.7080807561935174</c:v>
                </c:pt>
                <c:pt idx="81">
                  <c:v>8.5211852126857757</c:v>
                </c:pt>
                <c:pt idx="82">
                  <c:v>9.5880916415168311</c:v>
                </c:pt>
                <c:pt idx="83">
                  <c:v>8.5291217622815108</c:v>
                </c:pt>
                <c:pt idx="84">
                  <c:v>6.9077552789821368</c:v>
                </c:pt>
                <c:pt idx="85">
                  <c:v>8.8873764853797628</c:v>
                </c:pt>
                <c:pt idx="86">
                  <c:v>7.2930176797727819</c:v>
                </c:pt>
                <c:pt idx="87">
                  <c:v>10.680746075714726</c:v>
                </c:pt>
                <c:pt idx="88">
                  <c:v>8.2661644366124918</c:v>
                </c:pt>
                <c:pt idx="89">
                  <c:v>6.633318433280377</c:v>
                </c:pt>
                <c:pt idx="90">
                  <c:v>7.8038433035387724</c:v>
                </c:pt>
                <c:pt idx="91">
                  <c:v>11.111850705163357</c:v>
                </c:pt>
                <c:pt idx="92">
                  <c:v>7.965545573129992</c:v>
                </c:pt>
                <c:pt idx="93">
                  <c:v>9.6257558109375161</c:v>
                </c:pt>
                <c:pt idx="94">
                  <c:v>7.9157131993821155</c:v>
                </c:pt>
                <c:pt idx="95">
                  <c:v>8.6517240843738428</c:v>
                </c:pt>
                <c:pt idx="96">
                  <c:v>9.2193001133476553</c:v>
                </c:pt>
                <c:pt idx="97">
                  <c:v>8.3848040033704923</c:v>
                </c:pt>
                <c:pt idx="98">
                  <c:v>9.9603403641289106</c:v>
                </c:pt>
                <c:pt idx="99">
                  <c:v>10.117388522483406</c:v>
                </c:pt>
                <c:pt idx="100">
                  <c:v>8.1461295100254052</c:v>
                </c:pt>
                <c:pt idx="101">
                  <c:v>9.7326992315558467</c:v>
                </c:pt>
                <c:pt idx="102">
                  <c:v>10.031000872835088</c:v>
                </c:pt>
                <c:pt idx="103">
                  <c:v>7.5390270558239951</c:v>
                </c:pt>
                <c:pt idx="104">
                  <c:v>9.3439967567888562</c:v>
                </c:pt>
                <c:pt idx="105">
                  <c:v>7.200424892944957</c:v>
                </c:pt>
                <c:pt idx="106">
                  <c:v>11.003931496033207</c:v>
                </c:pt>
                <c:pt idx="107">
                  <c:v>10.117388522483406</c:v>
                </c:pt>
                <c:pt idx="108">
                  <c:v>10.212441760263449</c:v>
                </c:pt>
                <c:pt idx="109">
                  <c:v>9.3065592297167257</c:v>
                </c:pt>
                <c:pt idx="110">
                  <c:v>10.340774272967248</c:v>
                </c:pt>
                <c:pt idx="111">
                  <c:v>10.363125139532686</c:v>
                </c:pt>
                <c:pt idx="112">
                  <c:v>8.7045022897212316</c:v>
                </c:pt>
                <c:pt idx="113">
                  <c:v>7.6353038862594147</c:v>
                </c:pt>
                <c:pt idx="114">
                  <c:v>9.0336031934761287</c:v>
                </c:pt>
                <c:pt idx="115">
                  <c:v>8.4680029472254663</c:v>
                </c:pt>
                <c:pt idx="116">
                  <c:v>10.691490264108753</c:v>
                </c:pt>
                <c:pt idx="117">
                  <c:v>10.916723490466762</c:v>
                </c:pt>
                <c:pt idx="118">
                  <c:v>8.5409097180335536</c:v>
                </c:pt>
                <c:pt idx="119">
                  <c:v>7.6870801557831347</c:v>
                </c:pt>
                <c:pt idx="120">
                  <c:v>7.352441100243583</c:v>
                </c:pt>
                <c:pt idx="121">
                  <c:v>9.1356168257802466</c:v>
                </c:pt>
                <c:pt idx="122">
                  <c:v>6.8023947633243109</c:v>
                </c:pt>
                <c:pt idx="123">
                  <c:v>10.037143937348802</c:v>
                </c:pt>
                <c:pt idx="124">
                  <c:v>9.1280451292493527</c:v>
                </c:pt>
                <c:pt idx="125">
                  <c:v>9.8086272715121687</c:v>
                </c:pt>
                <c:pt idx="126">
                  <c:v>9.1127275431091821</c:v>
                </c:pt>
                <c:pt idx="127">
                  <c:v>7.0210839642891401</c:v>
                </c:pt>
                <c:pt idx="128">
                  <c:v>8.8790546620422699</c:v>
                </c:pt>
                <c:pt idx="129">
                  <c:v>10.527820417095713</c:v>
                </c:pt>
                <c:pt idx="130">
                  <c:v>10.870661494724853</c:v>
                </c:pt>
                <c:pt idx="131">
                  <c:v>9.6362614886517299</c:v>
                </c:pt>
                <c:pt idx="132">
                  <c:v>8.2079469410486166</c:v>
                </c:pt>
                <c:pt idx="133">
                  <c:v>9.4665317773365931</c:v>
                </c:pt>
                <c:pt idx="134">
                  <c:v>8.1942293048198174</c:v>
                </c:pt>
                <c:pt idx="135">
                  <c:v>7.7450028035158391</c:v>
                </c:pt>
                <c:pt idx="136">
                  <c:v>7.3714892952142774</c:v>
                </c:pt>
              </c:numCache>
            </c:numRef>
          </c:yVal>
          <c:bubbleSize>
            <c:numRef>
              <c:f>'C:\Users\gylfason\Documents\Hildigunnur Kvennakór\Documents\Excel 2010\[GNI pc ppp and Polity IV.xlsx]IncDemChart'!$K$2:$K$138</c:f>
              <c:numCache>
                <c:formatCode>General</c:formatCode>
                <c:ptCount val="137"/>
                <c:pt idx="0">
                  <c:v>29824536</c:v>
                </c:pt>
                <c:pt idx="1">
                  <c:v>3162083</c:v>
                </c:pt>
                <c:pt idx="2">
                  <c:v>20820525</c:v>
                </c:pt>
                <c:pt idx="3">
                  <c:v>2969081</c:v>
                </c:pt>
                <c:pt idx="4">
                  <c:v>22683600</c:v>
                </c:pt>
                <c:pt idx="5">
                  <c:v>8462446</c:v>
                </c:pt>
                <c:pt idx="6">
                  <c:v>9297507</c:v>
                </c:pt>
                <c:pt idx="7">
                  <c:v>154695368</c:v>
                </c:pt>
                <c:pt idx="8">
                  <c:v>9464000</c:v>
                </c:pt>
                <c:pt idx="9">
                  <c:v>11142157</c:v>
                </c:pt>
                <c:pt idx="10">
                  <c:v>10050702</c:v>
                </c:pt>
                <c:pt idx="11">
                  <c:v>741822</c:v>
                </c:pt>
                <c:pt idx="12">
                  <c:v>10496285</c:v>
                </c:pt>
                <c:pt idx="13">
                  <c:v>3833916</c:v>
                </c:pt>
                <c:pt idx="14">
                  <c:v>198656019</c:v>
                </c:pt>
                <c:pt idx="15">
                  <c:v>7304632</c:v>
                </c:pt>
                <c:pt idx="16">
                  <c:v>16460141</c:v>
                </c:pt>
                <c:pt idx="17">
                  <c:v>9849569</c:v>
                </c:pt>
                <c:pt idx="18">
                  <c:v>14864646</c:v>
                </c:pt>
                <c:pt idx="19">
                  <c:v>21699631</c:v>
                </c:pt>
                <c:pt idx="20">
                  <c:v>34880491</c:v>
                </c:pt>
                <c:pt idx="21">
                  <c:v>494401</c:v>
                </c:pt>
                <c:pt idx="22">
                  <c:v>12448175</c:v>
                </c:pt>
                <c:pt idx="23">
                  <c:v>17464814</c:v>
                </c:pt>
                <c:pt idx="24">
                  <c:v>1350695000</c:v>
                </c:pt>
                <c:pt idx="25">
                  <c:v>47704427</c:v>
                </c:pt>
                <c:pt idx="26">
                  <c:v>717503</c:v>
                </c:pt>
                <c:pt idx="27">
                  <c:v>4805295</c:v>
                </c:pt>
                <c:pt idx="28">
                  <c:v>4267000</c:v>
                </c:pt>
                <c:pt idx="29">
                  <c:v>1128994</c:v>
                </c:pt>
                <c:pt idx="30">
                  <c:v>10514810</c:v>
                </c:pt>
                <c:pt idx="31">
                  <c:v>65705093</c:v>
                </c:pt>
                <c:pt idx="32">
                  <c:v>5590478</c:v>
                </c:pt>
                <c:pt idx="33">
                  <c:v>10276621</c:v>
                </c:pt>
                <c:pt idx="34">
                  <c:v>15492264</c:v>
                </c:pt>
                <c:pt idx="35">
                  <c:v>80721874</c:v>
                </c:pt>
                <c:pt idx="36">
                  <c:v>6297394</c:v>
                </c:pt>
                <c:pt idx="37">
                  <c:v>736296</c:v>
                </c:pt>
                <c:pt idx="38">
                  <c:v>6130922</c:v>
                </c:pt>
                <c:pt idx="39">
                  <c:v>1339396</c:v>
                </c:pt>
                <c:pt idx="40">
                  <c:v>91728849</c:v>
                </c:pt>
                <c:pt idx="41">
                  <c:v>5414293</c:v>
                </c:pt>
                <c:pt idx="42">
                  <c:v>65696689</c:v>
                </c:pt>
                <c:pt idx="43">
                  <c:v>1632572</c:v>
                </c:pt>
                <c:pt idx="44">
                  <c:v>1791225</c:v>
                </c:pt>
                <c:pt idx="45">
                  <c:v>4511800</c:v>
                </c:pt>
                <c:pt idx="46">
                  <c:v>81889839</c:v>
                </c:pt>
                <c:pt idx="47">
                  <c:v>25366462</c:v>
                </c:pt>
                <c:pt idx="48">
                  <c:v>11280167</c:v>
                </c:pt>
                <c:pt idx="49">
                  <c:v>15082831</c:v>
                </c:pt>
                <c:pt idx="50">
                  <c:v>11451273</c:v>
                </c:pt>
                <c:pt idx="51">
                  <c:v>1663558</c:v>
                </c:pt>
                <c:pt idx="52">
                  <c:v>795369</c:v>
                </c:pt>
                <c:pt idx="53">
                  <c:v>10173775</c:v>
                </c:pt>
                <c:pt idx="54">
                  <c:v>7935846</c:v>
                </c:pt>
                <c:pt idx="55">
                  <c:v>9943755</c:v>
                </c:pt>
                <c:pt idx="56">
                  <c:v>1236686732</c:v>
                </c:pt>
                <c:pt idx="57">
                  <c:v>246864191</c:v>
                </c:pt>
                <c:pt idx="58">
                  <c:v>32578209</c:v>
                </c:pt>
                <c:pt idx="59">
                  <c:v>4588798</c:v>
                </c:pt>
                <c:pt idx="60">
                  <c:v>60917978</c:v>
                </c:pt>
                <c:pt idx="61">
                  <c:v>19839750</c:v>
                </c:pt>
                <c:pt idx="62">
                  <c:v>127561489</c:v>
                </c:pt>
                <c:pt idx="63">
                  <c:v>6318000</c:v>
                </c:pt>
                <c:pt idx="64">
                  <c:v>16797459</c:v>
                </c:pt>
                <c:pt idx="65">
                  <c:v>43178141</c:v>
                </c:pt>
                <c:pt idx="66">
                  <c:v>5582100</c:v>
                </c:pt>
                <c:pt idx="67">
                  <c:v>6645827</c:v>
                </c:pt>
                <c:pt idx="68">
                  <c:v>2025473</c:v>
                </c:pt>
                <c:pt idx="69">
                  <c:v>4424888</c:v>
                </c:pt>
                <c:pt idx="70">
                  <c:v>2051545</c:v>
                </c:pt>
                <c:pt idx="71">
                  <c:v>4190435</c:v>
                </c:pt>
                <c:pt idx="72">
                  <c:v>2985509</c:v>
                </c:pt>
                <c:pt idx="73">
                  <c:v>531441</c:v>
                </c:pt>
                <c:pt idx="74">
                  <c:v>22293914</c:v>
                </c:pt>
                <c:pt idx="75">
                  <c:v>15906483</c:v>
                </c:pt>
                <c:pt idx="76">
                  <c:v>29239927</c:v>
                </c:pt>
                <c:pt idx="77">
                  <c:v>14853572</c:v>
                </c:pt>
                <c:pt idx="78">
                  <c:v>3796141</c:v>
                </c:pt>
                <c:pt idx="79">
                  <c:v>1291456</c:v>
                </c:pt>
                <c:pt idx="80">
                  <c:v>120847477</c:v>
                </c:pt>
                <c:pt idx="81">
                  <c:v>2796484</c:v>
                </c:pt>
                <c:pt idx="82">
                  <c:v>621081</c:v>
                </c:pt>
                <c:pt idx="83">
                  <c:v>32521143</c:v>
                </c:pt>
                <c:pt idx="84">
                  <c:v>25203395</c:v>
                </c:pt>
                <c:pt idx="85">
                  <c:v>2259393</c:v>
                </c:pt>
                <c:pt idx="86">
                  <c:v>27474377</c:v>
                </c:pt>
                <c:pt idx="87">
                  <c:v>16767705</c:v>
                </c:pt>
                <c:pt idx="88">
                  <c:v>5991733</c:v>
                </c:pt>
                <c:pt idx="89">
                  <c:v>17157042</c:v>
                </c:pt>
                <c:pt idx="90">
                  <c:v>168833776</c:v>
                </c:pt>
                <c:pt idx="91">
                  <c:v>5018869</c:v>
                </c:pt>
                <c:pt idx="92">
                  <c:v>179160111</c:v>
                </c:pt>
                <c:pt idx="93">
                  <c:v>3802281</c:v>
                </c:pt>
                <c:pt idx="94">
                  <c:v>7167010</c:v>
                </c:pt>
                <c:pt idx="95">
                  <c:v>6687361</c:v>
                </c:pt>
                <c:pt idx="96">
                  <c:v>29987800</c:v>
                </c:pt>
                <c:pt idx="97">
                  <c:v>96706764</c:v>
                </c:pt>
                <c:pt idx="98">
                  <c:v>38542737</c:v>
                </c:pt>
                <c:pt idx="99">
                  <c:v>10526703</c:v>
                </c:pt>
                <c:pt idx="100">
                  <c:v>4337051</c:v>
                </c:pt>
                <c:pt idx="101">
                  <c:v>21326905</c:v>
                </c:pt>
                <c:pt idx="102">
                  <c:v>143533000</c:v>
                </c:pt>
                <c:pt idx="103">
                  <c:v>13726021</c:v>
                </c:pt>
                <c:pt idx="104">
                  <c:v>7223887</c:v>
                </c:pt>
                <c:pt idx="105">
                  <c:v>5978727</c:v>
                </c:pt>
                <c:pt idx="106">
                  <c:v>5312400</c:v>
                </c:pt>
                <c:pt idx="107">
                  <c:v>5410267</c:v>
                </c:pt>
                <c:pt idx="108">
                  <c:v>2058152</c:v>
                </c:pt>
                <c:pt idx="109">
                  <c:v>51189306.609999999</c:v>
                </c:pt>
                <c:pt idx="110">
                  <c:v>50004000</c:v>
                </c:pt>
                <c:pt idx="111">
                  <c:v>46217961</c:v>
                </c:pt>
                <c:pt idx="112">
                  <c:v>20328000</c:v>
                </c:pt>
                <c:pt idx="113">
                  <c:v>37195349</c:v>
                </c:pt>
                <c:pt idx="114">
                  <c:v>534541</c:v>
                </c:pt>
                <c:pt idx="115">
                  <c:v>1230985</c:v>
                </c:pt>
                <c:pt idx="116">
                  <c:v>9516617</c:v>
                </c:pt>
                <c:pt idx="117">
                  <c:v>7997152</c:v>
                </c:pt>
                <c:pt idx="118">
                  <c:v>22399254</c:v>
                </c:pt>
                <c:pt idx="119">
                  <c:v>8008990</c:v>
                </c:pt>
                <c:pt idx="120">
                  <c:v>47783107</c:v>
                </c:pt>
                <c:pt idx="121">
                  <c:v>66785001</c:v>
                </c:pt>
                <c:pt idx="122">
                  <c:v>6642928</c:v>
                </c:pt>
                <c:pt idx="123">
                  <c:v>1337439</c:v>
                </c:pt>
                <c:pt idx="124">
                  <c:v>10777500</c:v>
                </c:pt>
                <c:pt idx="125">
                  <c:v>73997128</c:v>
                </c:pt>
                <c:pt idx="126">
                  <c:v>5172931</c:v>
                </c:pt>
                <c:pt idx="127">
                  <c:v>36345860</c:v>
                </c:pt>
                <c:pt idx="128">
                  <c:v>45593300</c:v>
                </c:pt>
                <c:pt idx="129">
                  <c:v>63227526</c:v>
                </c:pt>
                <c:pt idx="130">
                  <c:v>313914040</c:v>
                </c:pt>
                <c:pt idx="131">
                  <c:v>3395253</c:v>
                </c:pt>
                <c:pt idx="132">
                  <c:v>29776850</c:v>
                </c:pt>
                <c:pt idx="133">
                  <c:v>29954782</c:v>
                </c:pt>
                <c:pt idx="134">
                  <c:v>88775500</c:v>
                </c:pt>
                <c:pt idx="135">
                  <c:v>23852409</c:v>
                </c:pt>
                <c:pt idx="136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12312112"/>
        <c:axId val="412314072"/>
      </c:bubbleChart>
      <c:valAx>
        <c:axId val="412312112"/>
        <c:scaling>
          <c:orientation val="minMax"/>
          <c:max val="12"/>
          <c:min val="-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14072"/>
        <c:crosses val="autoZero"/>
        <c:crossBetween val="midCat"/>
        <c:majorUnit val="2"/>
      </c:valAx>
      <c:valAx>
        <c:axId val="412314072"/>
        <c:scaling>
          <c:orientation val="minMax"/>
          <c:max val="12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12112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49984681242509438"/>
                  <c:y val="7.771072369556650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[3]FHDemDiv!$K$2:$K$109</c:f>
              <c:numCache>
                <c:formatCode>General</c:formatCode>
                <c:ptCount val="108"/>
                <c:pt idx="0">
                  <c:v>6.416666666666667</c:v>
                </c:pt>
                <c:pt idx="1">
                  <c:v>4.9285714285714288</c:v>
                </c:pt>
                <c:pt idx="2">
                  <c:v>1</c:v>
                </c:pt>
                <c:pt idx="3">
                  <c:v>1</c:v>
                </c:pt>
                <c:pt idx="4">
                  <c:v>3.9404761904761907</c:v>
                </c:pt>
                <c:pt idx="5">
                  <c:v>1.0714285714285714</c:v>
                </c:pt>
                <c:pt idx="6">
                  <c:v>4.0714285714285712</c:v>
                </c:pt>
                <c:pt idx="7">
                  <c:v>5.25</c:v>
                </c:pt>
                <c:pt idx="8">
                  <c:v>3.1547619047619047</c:v>
                </c:pt>
                <c:pt idx="9">
                  <c:v>2.25</c:v>
                </c:pt>
                <c:pt idx="10">
                  <c:v>2.9285714285714284</c:v>
                </c:pt>
                <c:pt idx="11">
                  <c:v>4.0714285714285712</c:v>
                </c:pt>
                <c:pt idx="12">
                  <c:v>4.6071428571428568</c:v>
                </c:pt>
                <c:pt idx="13">
                  <c:v>6.0119047619047619</c:v>
                </c:pt>
                <c:pt idx="14">
                  <c:v>6.1071428571428568</c:v>
                </c:pt>
                <c:pt idx="15">
                  <c:v>5.9047619047619051</c:v>
                </c:pt>
                <c:pt idx="16">
                  <c:v>1</c:v>
                </c:pt>
                <c:pt idx="17">
                  <c:v>6.1547619047619051</c:v>
                </c:pt>
                <c:pt idx="18">
                  <c:v>3.0238095238095237</c:v>
                </c:pt>
                <c:pt idx="19">
                  <c:v>6.5357142857142856</c:v>
                </c:pt>
                <c:pt idx="20">
                  <c:v>3.1190476190476191</c:v>
                </c:pt>
                <c:pt idx="21">
                  <c:v>6.2261904761904763</c:v>
                </c:pt>
                <c:pt idx="22">
                  <c:v>5.5357142857142856</c:v>
                </c:pt>
                <c:pt idx="23">
                  <c:v>1.1309523809523809</c:v>
                </c:pt>
                <c:pt idx="24">
                  <c:v>5.4761904761904763</c:v>
                </c:pt>
                <c:pt idx="25">
                  <c:v>1.5714285714285714</c:v>
                </c:pt>
                <c:pt idx="26">
                  <c:v>1</c:v>
                </c:pt>
                <c:pt idx="27">
                  <c:v>2.3690476190476191</c:v>
                </c:pt>
                <c:pt idx="28">
                  <c:v>3.0476190476190474</c:v>
                </c:pt>
                <c:pt idx="29">
                  <c:v>5.2857142857142856</c:v>
                </c:pt>
                <c:pt idx="30">
                  <c:v>3.0476190476190474</c:v>
                </c:pt>
                <c:pt idx="31">
                  <c:v>6.7380952380952381</c:v>
                </c:pt>
                <c:pt idx="32">
                  <c:v>5.7976190476190474</c:v>
                </c:pt>
                <c:pt idx="33">
                  <c:v>3.4642857142857144</c:v>
                </c:pt>
                <c:pt idx="34">
                  <c:v>1.3571428571428572</c:v>
                </c:pt>
                <c:pt idx="35">
                  <c:v>1.3333333333333333</c:v>
                </c:pt>
                <c:pt idx="36">
                  <c:v>5.2380952380952381</c:v>
                </c:pt>
                <c:pt idx="37">
                  <c:v>3.9047619047619047</c:v>
                </c:pt>
                <c:pt idx="38">
                  <c:v>3.9047619047619047</c:v>
                </c:pt>
                <c:pt idx="39">
                  <c:v>1.9880952380952381</c:v>
                </c:pt>
                <c:pt idx="40">
                  <c:v>3.8333333333333335</c:v>
                </c:pt>
                <c:pt idx="41">
                  <c:v>5.9761904761904763</c:v>
                </c:pt>
                <c:pt idx="42">
                  <c:v>3.2023809523809526</c:v>
                </c:pt>
                <c:pt idx="43">
                  <c:v>5.6190476190476186</c:v>
                </c:pt>
                <c:pt idx="44">
                  <c:v>3.3095238095238093</c:v>
                </c:pt>
                <c:pt idx="45">
                  <c:v>3.0238095238095237</c:v>
                </c:pt>
                <c:pt idx="46">
                  <c:v>2.7023809523809526</c:v>
                </c:pt>
                <c:pt idx="47">
                  <c:v>4.4642857142857144</c:v>
                </c:pt>
                <c:pt idx="48">
                  <c:v>6.5952380952380949</c:v>
                </c:pt>
                <c:pt idx="49">
                  <c:v>1.0714285714285714</c:v>
                </c:pt>
                <c:pt idx="50">
                  <c:v>1.9285714285714286</c:v>
                </c:pt>
                <c:pt idx="51">
                  <c:v>1.3452380952380953</c:v>
                </c:pt>
                <c:pt idx="52">
                  <c:v>1.3809523809523809</c:v>
                </c:pt>
                <c:pt idx="53">
                  <c:v>5.0595238095238093</c:v>
                </c:pt>
                <c:pt idx="54">
                  <c:v>4.7976190476190474</c:v>
                </c:pt>
                <c:pt idx="55">
                  <c:v>3.0119047619047619</c:v>
                </c:pt>
                <c:pt idx="56">
                  <c:v>6.5</c:v>
                </c:pt>
                <c:pt idx="57">
                  <c:v>4.6190476190476186</c:v>
                </c:pt>
                <c:pt idx="58">
                  <c:v>4.0357142857142856</c:v>
                </c:pt>
                <c:pt idx="59">
                  <c:v>5.0595238095238093</c:v>
                </c:pt>
                <c:pt idx="60">
                  <c:v>1.0595238095238095</c:v>
                </c:pt>
                <c:pt idx="61">
                  <c:v>4.2619047619047619</c:v>
                </c:pt>
                <c:pt idx="62">
                  <c:v>4.8928571428571432</c:v>
                </c:pt>
                <c:pt idx="63">
                  <c:v>4.0595238095238093</c:v>
                </c:pt>
                <c:pt idx="64">
                  <c:v>4.4285714285714288</c:v>
                </c:pt>
                <c:pt idx="65">
                  <c:v>5.8571428571428568</c:v>
                </c:pt>
                <c:pt idx="66">
                  <c:v>1.8452380952380953</c:v>
                </c:pt>
                <c:pt idx="67">
                  <c:v>3.2857142857142856</c:v>
                </c:pt>
                <c:pt idx="68">
                  <c:v>4.166666666666667</c:v>
                </c:pt>
                <c:pt idx="69">
                  <c:v>4.583333333333333</c:v>
                </c:pt>
                <c:pt idx="70">
                  <c:v>4.083333333333333</c:v>
                </c:pt>
                <c:pt idx="71">
                  <c:v>1</c:v>
                </c:pt>
                <c:pt idx="72">
                  <c:v>1</c:v>
                </c:pt>
                <c:pt idx="73">
                  <c:v>4.0119047619047619</c:v>
                </c:pt>
                <c:pt idx="74">
                  <c:v>5.0952380952380949</c:v>
                </c:pt>
                <c:pt idx="75">
                  <c:v>4.6785714285714288</c:v>
                </c:pt>
                <c:pt idx="76">
                  <c:v>1</c:v>
                </c:pt>
                <c:pt idx="77">
                  <c:v>4.7857142857142856</c:v>
                </c:pt>
                <c:pt idx="78">
                  <c:v>3.9642857142857144</c:v>
                </c:pt>
                <c:pt idx="79">
                  <c:v>3.5</c:v>
                </c:pt>
                <c:pt idx="80">
                  <c:v>3.4523809523809526</c:v>
                </c:pt>
                <c:pt idx="81">
                  <c:v>3.0357142857142856</c:v>
                </c:pt>
                <c:pt idx="82">
                  <c:v>1.5952380952380953</c:v>
                </c:pt>
                <c:pt idx="83">
                  <c:v>5.6190476190476186</c:v>
                </c:pt>
                <c:pt idx="84">
                  <c:v>4.2380952380952381</c:v>
                </c:pt>
                <c:pt idx="85">
                  <c:v>6.583333333333333</c:v>
                </c:pt>
                <c:pt idx="86">
                  <c:v>3.6309523809523809</c:v>
                </c:pt>
                <c:pt idx="87">
                  <c:v>4.5952380952380949</c:v>
                </c:pt>
                <c:pt idx="88">
                  <c:v>4.6190476190476186</c:v>
                </c:pt>
                <c:pt idx="89">
                  <c:v>1.8095238095238095</c:v>
                </c:pt>
                <c:pt idx="90">
                  <c:v>3.5833333333333335</c:v>
                </c:pt>
                <c:pt idx="91">
                  <c:v>6.3809523809523814</c:v>
                </c:pt>
                <c:pt idx="92">
                  <c:v>5.4523809523809526</c:v>
                </c:pt>
                <c:pt idx="93">
                  <c:v>1.0119047619047619</c:v>
                </c:pt>
                <c:pt idx="94">
                  <c:v>1</c:v>
                </c:pt>
                <c:pt idx="95">
                  <c:v>6.666666666666667</c:v>
                </c:pt>
                <c:pt idx="96">
                  <c:v>4.8690476190476186</c:v>
                </c:pt>
                <c:pt idx="97">
                  <c:v>3.7261904761904763</c:v>
                </c:pt>
                <c:pt idx="98">
                  <c:v>5.6190476190476186</c:v>
                </c:pt>
                <c:pt idx="99">
                  <c:v>1.8214285714285714</c:v>
                </c:pt>
                <c:pt idx="100">
                  <c:v>5.1785714285714288</c:v>
                </c:pt>
                <c:pt idx="101">
                  <c:v>3.5238095238095237</c:v>
                </c:pt>
                <c:pt idx="102">
                  <c:v>5.166666666666667</c:v>
                </c:pt>
                <c:pt idx="103">
                  <c:v>1.1428571428571428</c:v>
                </c:pt>
                <c:pt idx="104">
                  <c:v>1</c:v>
                </c:pt>
                <c:pt idx="105">
                  <c:v>2.4404761904761907</c:v>
                </c:pt>
                <c:pt idx="106">
                  <c:v>2.8452380952380953</c:v>
                </c:pt>
                <c:pt idx="107">
                  <c:v>4.333333333333333</c:v>
                </c:pt>
              </c:numCache>
            </c:numRef>
          </c:xVal>
          <c:yVal>
            <c:numRef>
              <c:f>[3]FHDemDiv!$L$2:$L$109</c:f>
              <c:numCache>
                <c:formatCode>General</c:formatCode>
                <c:ptCount val="108"/>
                <c:pt idx="0">
                  <c:v>0.24442909612777775</c:v>
                </c:pt>
                <c:pt idx="1">
                  <c:v>0.29697415144999995</c:v>
                </c:pt>
                <c:pt idx="2">
                  <c:v>0.41211302409444439</c:v>
                </c:pt>
                <c:pt idx="3">
                  <c:v>0.66057017052222222</c:v>
                </c:pt>
                <c:pt idx="4">
                  <c:v>0.16904643174444434</c:v>
                </c:pt>
                <c:pt idx="5">
                  <c:v>0.64584596401111116</c:v>
                </c:pt>
                <c:pt idx="6">
                  <c:v>0.21362165773888886</c:v>
                </c:pt>
                <c:pt idx="7">
                  <c:v>0.27520153329444452</c:v>
                </c:pt>
                <c:pt idx="8">
                  <c:v>0.21992836482777778</c:v>
                </c:pt>
                <c:pt idx="9">
                  <c:v>0.11523019293888881</c:v>
                </c:pt>
                <c:pt idx="10">
                  <c:v>0.50040443954444447</c:v>
                </c:pt>
                <c:pt idx="11">
                  <c:v>0.51087132218333331</c:v>
                </c:pt>
                <c:pt idx="12">
                  <c:v>0.20162924244444447</c:v>
                </c:pt>
                <c:pt idx="13">
                  <c:v>0.25437407015000002</c:v>
                </c:pt>
                <c:pt idx="14">
                  <c:v>0.18597350230000009</c:v>
                </c:pt>
                <c:pt idx="15">
                  <c:v>0.22249355753333333</c:v>
                </c:pt>
                <c:pt idx="16">
                  <c:v>0.63286865957777771</c:v>
                </c:pt>
                <c:pt idx="17">
                  <c:v>0.25218439820000016</c:v>
                </c:pt>
                <c:pt idx="18">
                  <c:v>0.25835186599999993</c:v>
                </c:pt>
                <c:pt idx="19">
                  <c:v>0.53860820749444449</c:v>
                </c:pt>
                <c:pt idx="20">
                  <c:v>0.38367173576666669</c:v>
                </c:pt>
                <c:pt idx="21">
                  <c:v>0.18573052010555569</c:v>
                </c:pt>
                <c:pt idx="22">
                  <c:v>0.18465240483333334</c:v>
                </c:pt>
                <c:pt idx="23">
                  <c:v>0.33530696747222222</c:v>
                </c:pt>
                <c:pt idx="24">
                  <c:v>0.25176915514999998</c:v>
                </c:pt>
                <c:pt idx="25">
                  <c:v>0.46935295791666665</c:v>
                </c:pt>
                <c:pt idx="26">
                  <c:v>0.58421788853333334</c:v>
                </c:pt>
                <c:pt idx="27">
                  <c:v>0.27888717841666666</c:v>
                </c:pt>
                <c:pt idx="28">
                  <c:v>0.2521193533277778</c:v>
                </c:pt>
                <c:pt idx="29">
                  <c:v>0.38139455381666665</c:v>
                </c:pt>
                <c:pt idx="30">
                  <c:v>0.32929202225000009</c:v>
                </c:pt>
                <c:pt idx="31">
                  <c:v>0.27344840355555566</c:v>
                </c:pt>
                <c:pt idx="32">
                  <c:v>0.31763698754444447</c:v>
                </c:pt>
                <c:pt idx="33">
                  <c:v>0.27204061103888888</c:v>
                </c:pt>
                <c:pt idx="34">
                  <c:v>0.48928433452777775</c:v>
                </c:pt>
                <c:pt idx="35">
                  <c:v>0.71266762826111107</c:v>
                </c:pt>
                <c:pt idx="36">
                  <c:v>0.15619564681666676</c:v>
                </c:pt>
                <c:pt idx="37">
                  <c:v>0.26276508586111103</c:v>
                </c:pt>
                <c:pt idx="38">
                  <c:v>0.19345145478333337</c:v>
                </c:pt>
                <c:pt idx="39">
                  <c:v>0.4782870553666666</c:v>
                </c:pt>
                <c:pt idx="40">
                  <c:v>0.31148191784444446</c:v>
                </c:pt>
                <c:pt idx="41">
                  <c:v>0.17610359721111102</c:v>
                </c:pt>
                <c:pt idx="42">
                  <c:v>0.18388617289444453</c:v>
                </c:pt>
                <c:pt idx="43">
                  <c:v>0.30027835838333328</c:v>
                </c:pt>
                <c:pt idx="44">
                  <c:v>0.22195498236666678</c:v>
                </c:pt>
                <c:pt idx="45">
                  <c:v>0.59887541803888888</c:v>
                </c:pt>
                <c:pt idx="46">
                  <c:v>0.45244470624444444</c:v>
                </c:pt>
                <c:pt idx="47">
                  <c:v>0.48073897543999999</c:v>
                </c:pt>
                <c:pt idx="48">
                  <c:v>0.18565091344999984</c:v>
                </c:pt>
                <c:pt idx="49">
                  <c:v>0.38125086727222224</c:v>
                </c:pt>
                <c:pt idx="50">
                  <c:v>0.41483022851666662</c:v>
                </c:pt>
                <c:pt idx="51">
                  <c:v>0.63244054849999998</c:v>
                </c:pt>
                <c:pt idx="52">
                  <c:v>0.60187076182777777</c:v>
                </c:pt>
                <c:pt idx="53">
                  <c:v>0.37559729844999989</c:v>
                </c:pt>
                <c:pt idx="54">
                  <c:v>0.29933825710555562</c:v>
                </c:pt>
                <c:pt idx="55">
                  <c:v>0.57757932748888896</c:v>
                </c:pt>
                <c:pt idx="56">
                  <c:v>0.23238855923333346</c:v>
                </c:pt>
                <c:pt idx="57">
                  <c:v>0.38000999508333333</c:v>
                </c:pt>
                <c:pt idx="58">
                  <c:v>0.15314740528333337</c:v>
                </c:pt>
                <c:pt idx="59">
                  <c:v>0.20520534447222216</c:v>
                </c:pt>
                <c:pt idx="60">
                  <c:v>0.46159780765000002</c:v>
                </c:pt>
                <c:pt idx="61">
                  <c:v>0.25178386871111114</c:v>
                </c:pt>
                <c:pt idx="62">
                  <c:v>0.17541736603888902</c:v>
                </c:pt>
                <c:pt idx="63">
                  <c:v>0.51371348686666685</c:v>
                </c:pt>
                <c:pt idx="64">
                  <c:v>0.17525772458888877</c:v>
                </c:pt>
                <c:pt idx="65">
                  <c:v>0.18442358741666665</c:v>
                </c:pt>
                <c:pt idx="66">
                  <c:v>0.25107893014444438</c:v>
                </c:pt>
                <c:pt idx="67">
                  <c:v>0.60833422568333329</c:v>
                </c:pt>
                <c:pt idx="68">
                  <c:v>0.17589689417777776</c:v>
                </c:pt>
                <c:pt idx="69">
                  <c:v>0.30059709022222225</c:v>
                </c:pt>
                <c:pt idx="70">
                  <c:v>0.44697677666111113</c:v>
                </c:pt>
                <c:pt idx="71">
                  <c:v>0.65578069080555546</c:v>
                </c:pt>
                <c:pt idx="72">
                  <c:v>0.35676169477222219</c:v>
                </c:pt>
                <c:pt idx="73">
                  <c:v>0.21869187815555557</c:v>
                </c:pt>
                <c:pt idx="74">
                  <c:v>0.20573626188333327</c:v>
                </c:pt>
                <c:pt idx="75">
                  <c:v>0.14653304471666673</c:v>
                </c:pt>
                <c:pt idx="76">
                  <c:v>0.36299926583888897</c:v>
                </c:pt>
                <c:pt idx="77">
                  <c:v>0.24062159744444445</c:v>
                </c:pt>
                <c:pt idx="78">
                  <c:v>0.18670326000000004</c:v>
                </c:pt>
                <c:pt idx="79">
                  <c:v>0.22970000732777773</c:v>
                </c:pt>
                <c:pt idx="80">
                  <c:v>0.38772591359444453</c:v>
                </c:pt>
                <c:pt idx="81">
                  <c:v>0.56220371384444445</c:v>
                </c:pt>
                <c:pt idx="82">
                  <c:v>0.5649492534277778</c:v>
                </c:pt>
                <c:pt idx="83">
                  <c:v>0.18961438263888875</c:v>
                </c:pt>
                <c:pt idx="84">
                  <c:v>0.48761102456111116</c:v>
                </c:pt>
                <c:pt idx="85">
                  <c:v>0.20210491673888886</c:v>
                </c:pt>
                <c:pt idx="86">
                  <c:v>0.25547878553333347</c:v>
                </c:pt>
                <c:pt idx="87">
                  <c:v>0.30319709768333336</c:v>
                </c:pt>
                <c:pt idx="88">
                  <c:v>0.5156580102166668</c:v>
                </c:pt>
                <c:pt idx="89">
                  <c:v>0.65523087059444451</c:v>
                </c:pt>
                <c:pt idx="90">
                  <c:v>0.25482315985555559</c:v>
                </c:pt>
                <c:pt idx="91">
                  <c:v>0.20701909330000001</c:v>
                </c:pt>
                <c:pt idx="92">
                  <c:v>0.25526011152777772</c:v>
                </c:pt>
                <c:pt idx="93">
                  <c:v>0.61385025222777778</c:v>
                </c:pt>
                <c:pt idx="94">
                  <c:v>0.45881186045555544</c:v>
                </c:pt>
                <c:pt idx="95">
                  <c:v>0.28550391958333321</c:v>
                </c:pt>
                <c:pt idx="96">
                  <c:v>0.22291579183333321</c:v>
                </c:pt>
                <c:pt idx="97">
                  <c:v>0.59105075991666667</c:v>
                </c:pt>
                <c:pt idx="98">
                  <c:v>0.25610540251111114</c:v>
                </c:pt>
                <c:pt idx="99">
                  <c:v>0.2397715402277778</c:v>
                </c:pt>
                <c:pt idx="100">
                  <c:v>0.3899990706055555</c:v>
                </c:pt>
                <c:pt idx="101">
                  <c:v>0.46497686241666658</c:v>
                </c:pt>
                <c:pt idx="102">
                  <c:v>0.19413792597222213</c:v>
                </c:pt>
                <c:pt idx="103">
                  <c:v>0.74331973933888884</c:v>
                </c:pt>
                <c:pt idx="104">
                  <c:v>0.73652500723333336</c:v>
                </c:pt>
                <c:pt idx="105">
                  <c:v>0.33338731426666657</c:v>
                </c:pt>
                <c:pt idx="106">
                  <c:v>0.22630704867777773</c:v>
                </c:pt>
                <c:pt idx="107">
                  <c:v>0.1495955925111111</c:v>
                </c:pt>
              </c:numCache>
            </c:numRef>
          </c:yVal>
          <c:bubbleSize>
            <c:numRef>
              <c:f>[3]FHDemDiv!$M$2:$M$109</c:f>
              <c:numCache>
                <c:formatCode>General</c:formatCode>
                <c:ptCount val="108"/>
                <c:pt idx="0">
                  <c:v>29824536</c:v>
                </c:pt>
                <c:pt idx="1">
                  <c:v>3162083</c:v>
                </c:pt>
                <c:pt idx="2">
                  <c:v>22683600</c:v>
                </c:pt>
                <c:pt idx="3">
                  <c:v>8462446</c:v>
                </c:pt>
                <c:pt idx="4">
                  <c:v>154695368</c:v>
                </c:pt>
                <c:pt idx="5">
                  <c:v>11142157</c:v>
                </c:pt>
                <c:pt idx="6">
                  <c:v>10050702</c:v>
                </c:pt>
                <c:pt idx="7">
                  <c:v>741822</c:v>
                </c:pt>
                <c:pt idx="8">
                  <c:v>10496285</c:v>
                </c:pt>
                <c:pt idx="9">
                  <c:v>2003910</c:v>
                </c:pt>
                <c:pt idx="10">
                  <c:v>198656019</c:v>
                </c:pt>
                <c:pt idx="11">
                  <c:v>7304632</c:v>
                </c:pt>
                <c:pt idx="12">
                  <c:v>16460141</c:v>
                </c:pt>
                <c:pt idx="13">
                  <c:v>9849569</c:v>
                </c:pt>
                <c:pt idx="14">
                  <c:v>14864646</c:v>
                </c:pt>
                <c:pt idx="15">
                  <c:v>21699631</c:v>
                </c:pt>
                <c:pt idx="16">
                  <c:v>34880491</c:v>
                </c:pt>
                <c:pt idx="17">
                  <c:v>12448175</c:v>
                </c:pt>
                <c:pt idx="18">
                  <c:v>17464814</c:v>
                </c:pt>
                <c:pt idx="19">
                  <c:v>1350695000</c:v>
                </c:pt>
                <c:pt idx="20">
                  <c:v>47704427</c:v>
                </c:pt>
                <c:pt idx="21">
                  <c:v>65705093</c:v>
                </c:pt>
                <c:pt idx="22">
                  <c:v>4337051</c:v>
                </c:pt>
                <c:pt idx="23">
                  <c:v>4805295</c:v>
                </c:pt>
                <c:pt idx="24">
                  <c:v>19839750</c:v>
                </c:pt>
                <c:pt idx="25">
                  <c:v>1128994</c:v>
                </c:pt>
                <c:pt idx="26">
                  <c:v>5590478</c:v>
                </c:pt>
                <c:pt idx="27">
                  <c:v>10276621</c:v>
                </c:pt>
                <c:pt idx="28">
                  <c:v>15492264</c:v>
                </c:pt>
                <c:pt idx="29">
                  <c:v>80721874</c:v>
                </c:pt>
                <c:pt idx="30">
                  <c:v>6297394</c:v>
                </c:pt>
                <c:pt idx="31">
                  <c:v>736296</c:v>
                </c:pt>
                <c:pt idx="32">
                  <c:v>91728849</c:v>
                </c:pt>
                <c:pt idx="33">
                  <c:v>874742</c:v>
                </c:pt>
                <c:pt idx="34">
                  <c:v>5414293</c:v>
                </c:pt>
                <c:pt idx="35">
                  <c:v>65696689</c:v>
                </c:pt>
                <c:pt idx="36">
                  <c:v>1632572</c:v>
                </c:pt>
                <c:pt idx="37">
                  <c:v>1791225</c:v>
                </c:pt>
                <c:pt idx="38">
                  <c:v>25366462</c:v>
                </c:pt>
                <c:pt idx="39">
                  <c:v>11280167</c:v>
                </c:pt>
                <c:pt idx="40">
                  <c:v>15082831</c:v>
                </c:pt>
                <c:pt idx="41">
                  <c:v>11451273</c:v>
                </c:pt>
                <c:pt idx="42">
                  <c:v>795369</c:v>
                </c:pt>
                <c:pt idx="43">
                  <c:v>10173775</c:v>
                </c:pt>
                <c:pt idx="44">
                  <c:v>7935846</c:v>
                </c:pt>
                <c:pt idx="45">
                  <c:v>9943755</c:v>
                </c:pt>
                <c:pt idx="46">
                  <c:v>1236686732</c:v>
                </c:pt>
                <c:pt idx="47">
                  <c:v>246864191</c:v>
                </c:pt>
                <c:pt idx="48">
                  <c:v>32578209</c:v>
                </c:pt>
                <c:pt idx="49">
                  <c:v>4588798</c:v>
                </c:pt>
                <c:pt idx="50">
                  <c:v>7907900</c:v>
                </c:pt>
                <c:pt idx="51">
                  <c:v>60917978</c:v>
                </c:pt>
                <c:pt idx="52">
                  <c:v>127561489</c:v>
                </c:pt>
                <c:pt idx="53">
                  <c:v>6318000</c:v>
                </c:pt>
                <c:pt idx="54">
                  <c:v>43178141</c:v>
                </c:pt>
                <c:pt idx="55">
                  <c:v>50004000</c:v>
                </c:pt>
                <c:pt idx="56">
                  <c:v>6645827</c:v>
                </c:pt>
                <c:pt idx="57">
                  <c:v>4424888</c:v>
                </c:pt>
                <c:pt idx="58">
                  <c:v>2051545</c:v>
                </c:pt>
                <c:pt idx="59">
                  <c:v>4190435</c:v>
                </c:pt>
                <c:pt idx="60">
                  <c:v>531441</c:v>
                </c:pt>
                <c:pt idx="61">
                  <c:v>22293914</c:v>
                </c:pt>
                <c:pt idx="62">
                  <c:v>15906483</c:v>
                </c:pt>
                <c:pt idx="63">
                  <c:v>29239927</c:v>
                </c:pt>
                <c:pt idx="64">
                  <c:v>14853572</c:v>
                </c:pt>
                <c:pt idx="65">
                  <c:v>3796141</c:v>
                </c:pt>
                <c:pt idx="66">
                  <c:v>1291456</c:v>
                </c:pt>
                <c:pt idx="67">
                  <c:v>120847477</c:v>
                </c:pt>
                <c:pt idx="68">
                  <c:v>2796484</c:v>
                </c:pt>
                <c:pt idx="69">
                  <c:v>32521143</c:v>
                </c:pt>
                <c:pt idx="70">
                  <c:v>27474377</c:v>
                </c:pt>
                <c:pt idx="71">
                  <c:v>16767705</c:v>
                </c:pt>
                <c:pt idx="72">
                  <c:v>4433100</c:v>
                </c:pt>
                <c:pt idx="73">
                  <c:v>5991733</c:v>
                </c:pt>
                <c:pt idx="74">
                  <c:v>17157042</c:v>
                </c:pt>
                <c:pt idx="75">
                  <c:v>168833776</c:v>
                </c:pt>
                <c:pt idx="76">
                  <c:v>5018869</c:v>
                </c:pt>
                <c:pt idx="77">
                  <c:v>179160111</c:v>
                </c:pt>
                <c:pt idx="78">
                  <c:v>6687361</c:v>
                </c:pt>
                <c:pt idx="79">
                  <c:v>29987800</c:v>
                </c:pt>
                <c:pt idx="80">
                  <c:v>96706764</c:v>
                </c:pt>
                <c:pt idx="81">
                  <c:v>38542737</c:v>
                </c:pt>
                <c:pt idx="82">
                  <c:v>10526703</c:v>
                </c:pt>
                <c:pt idx="83">
                  <c:v>2050514</c:v>
                </c:pt>
                <c:pt idx="84">
                  <c:v>21326905</c:v>
                </c:pt>
                <c:pt idx="85">
                  <c:v>28287855</c:v>
                </c:pt>
                <c:pt idx="86">
                  <c:v>13726021</c:v>
                </c:pt>
                <c:pt idx="87">
                  <c:v>5978727</c:v>
                </c:pt>
                <c:pt idx="88">
                  <c:v>5312400</c:v>
                </c:pt>
                <c:pt idx="89">
                  <c:v>46217961</c:v>
                </c:pt>
                <c:pt idx="90">
                  <c:v>20328000</c:v>
                </c:pt>
                <c:pt idx="91">
                  <c:v>37195349</c:v>
                </c:pt>
                <c:pt idx="92">
                  <c:v>1230985</c:v>
                </c:pt>
                <c:pt idx="93">
                  <c:v>9516617</c:v>
                </c:pt>
                <c:pt idx="94">
                  <c:v>7997152</c:v>
                </c:pt>
                <c:pt idx="95">
                  <c:v>22399254</c:v>
                </c:pt>
                <c:pt idx="96">
                  <c:v>47783107</c:v>
                </c:pt>
                <c:pt idx="97">
                  <c:v>66785001</c:v>
                </c:pt>
                <c:pt idx="98">
                  <c:v>6642928</c:v>
                </c:pt>
                <c:pt idx="99">
                  <c:v>1337439</c:v>
                </c:pt>
                <c:pt idx="100">
                  <c:v>10777500</c:v>
                </c:pt>
                <c:pt idx="101">
                  <c:v>73997128</c:v>
                </c:pt>
                <c:pt idx="102">
                  <c:v>36345860</c:v>
                </c:pt>
                <c:pt idx="103">
                  <c:v>63227526</c:v>
                </c:pt>
                <c:pt idx="104">
                  <c:v>313914040</c:v>
                </c:pt>
                <c:pt idx="105">
                  <c:v>3395253</c:v>
                </c:pt>
                <c:pt idx="106">
                  <c:v>29954782</c:v>
                </c:pt>
                <c:pt idx="107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12315248"/>
        <c:axId val="412314464"/>
      </c:bubbleChart>
      <c:valAx>
        <c:axId val="412315248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14464"/>
        <c:crosses val="autoZero"/>
        <c:crossBetween val="midCat"/>
      </c:valAx>
      <c:valAx>
        <c:axId val="41231446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15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6134000927614432"/>
                  <c:y val="-0.313465983170981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[4]IncDemCopy!$AH$2:$AH$143</c:f>
              <c:numCache>
                <c:formatCode>General</c:formatCode>
                <c:ptCount val="142"/>
                <c:pt idx="0">
                  <c:v>-6.4</c:v>
                </c:pt>
                <c:pt idx="1">
                  <c:v>-2.5</c:v>
                </c:pt>
                <c:pt idx="2">
                  <c:v>-4.2</c:v>
                </c:pt>
                <c:pt idx="3">
                  <c:v>4.3</c:v>
                </c:pt>
                <c:pt idx="4">
                  <c:v>10</c:v>
                </c:pt>
                <c:pt idx="5">
                  <c:v>10</c:v>
                </c:pt>
                <c:pt idx="6">
                  <c:v>-6</c:v>
                </c:pt>
                <c:pt idx="7">
                  <c:v>0.7</c:v>
                </c:pt>
                <c:pt idx="8">
                  <c:v>-4.0999999999999996</c:v>
                </c:pt>
                <c:pt idx="9">
                  <c:v>10</c:v>
                </c:pt>
                <c:pt idx="10">
                  <c:v>-0.5</c:v>
                </c:pt>
                <c:pt idx="11">
                  <c:v>-8.5</c:v>
                </c:pt>
                <c:pt idx="12">
                  <c:v>2.8</c:v>
                </c:pt>
                <c:pt idx="13">
                  <c:v>6.9</c:v>
                </c:pt>
                <c:pt idx="14">
                  <c:v>2.2000000000000002</c:v>
                </c:pt>
                <c:pt idx="15">
                  <c:v>-0.3</c:v>
                </c:pt>
                <c:pt idx="16">
                  <c:v>-3.9</c:v>
                </c:pt>
                <c:pt idx="17">
                  <c:v>-3</c:v>
                </c:pt>
                <c:pt idx="18">
                  <c:v>-2.5</c:v>
                </c:pt>
                <c:pt idx="19">
                  <c:v>-6.1</c:v>
                </c:pt>
                <c:pt idx="20">
                  <c:v>10</c:v>
                </c:pt>
                <c:pt idx="21">
                  <c:v>3.8</c:v>
                </c:pt>
                <c:pt idx="22">
                  <c:v>-4.9000000000000004</c:v>
                </c:pt>
                <c:pt idx="23">
                  <c:v>-3.5</c:v>
                </c:pt>
                <c:pt idx="24">
                  <c:v>-8</c:v>
                </c:pt>
                <c:pt idx="25">
                  <c:v>7.5</c:v>
                </c:pt>
                <c:pt idx="26">
                  <c:v>0.9</c:v>
                </c:pt>
                <c:pt idx="27">
                  <c:v>-3.9</c:v>
                </c:pt>
                <c:pt idx="28">
                  <c:v>-4.5999999999999996</c:v>
                </c:pt>
                <c:pt idx="29">
                  <c:v>10</c:v>
                </c:pt>
                <c:pt idx="30">
                  <c:v>-6.1</c:v>
                </c:pt>
                <c:pt idx="31">
                  <c:v>3.7</c:v>
                </c:pt>
                <c:pt idx="32">
                  <c:v>8.6</c:v>
                </c:pt>
                <c:pt idx="33">
                  <c:v>0.2</c:v>
                </c:pt>
                <c:pt idx="34">
                  <c:v>10</c:v>
                </c:pt>
                <c:pt idx="35">
                  <c:v>3.9</c:v>
                </c:pt>
                <c:pt idx="36">
                  <c:v>4.3</c:v>
                </c:pt>
                <c:pt idx="37">
                  <c:v>-5.9</c:v>
                </c:pt>
                <c:pt idx="38">
                  <c:v>3.2</c:v>
                </c:pt>
                <c:pt idx="39">
                  <c:v>-5.9</c:v>
                </c:pt>
                <c:pt idx="40">
                  <c:v>-6.6</c:v>
                </c:pt>
                <c:pt idx="41">
                  <c:v>7.8</c:v>
                </c:pt>
                <c:pt idx="42">
                  <c:v>-4.8</c:v>
                </c:pt>
                <c:pt idx="43">
                  <c:v>4.7</c:v>
                </c:pt>
                <c:pt idx="44">
                  <c:v>10</c:v>
                </c:pt>
                <c:pt idx="45">
                  <c:v>8</c:v>
                </c:pt>
                <c:pt idx="46">
                  <c:v>-6</c:v>
                </c:pt>
                <c:pt idx="47">
                  <c:v>2.6</c:v>
                </c:pt>
                <c:pt idx="48">
                  <c:v>5.4</c:v>
                </c:pt>
                <c:pt idx="49">
                  <c:v>10</c:v>
                </c:pt>
                <c:pt idx="50">
                  <c:v>-1.5</c:v>
                </c:pt>
                <c:pt idx="51">
                  <c:v>-6.4</c:v>
                </c:pt>
                <c:pt idx="52">
                  <c:v>1.9</c:v>
                </c:pt>
                <c:pt idx="53">
                  <c:v>-5.6</c:v>
                </c:pt>
                <c:pt idx="54">
                  <c:v>-1.7</c:v>
                </c:pt>
                <c:pt idx="55">
                  <c:v>1.2</c:v>
                </c:pt>
                <c:pt idx="56">
                  <c:v>-4.3</c:v>
                </c:pt>
                <c:pt idx="57">
                  <c:v>3.4</c:v>
                </c:pt>
                <c:pt idx="58">
                  <c:v>0.7</c:v>
                </c:pt>
                <c:pt idx="59">
                  <c:v>8.6</c:v>
                </c:pt>
                <c:pt idx="60">
                  <c:v>-2.9</c:v>
                </c:pt>
                <c:pt idx="61">
                  <c:v>-7</c:v>
                </c:pt>
                <c:pt idx="62">
                  <c:v>10</c:v>
                </c:pt>
                <c:pt idx="63">
                  <c:v>9.4</c:v>
                </c:pt>
                <c:pt idx="64">
                  <c:v>10</c:v>
                </c:pt>
                <c:pt idx="65">
                  <c:v>10</c:v>
                </c:pt>
                <c:pt idx="66">
                  <c:v>-6.2</c:v>
                </c:pt>
                <c:pt idx="67">
                  <c:v>-4.8</c:v>
                </c:pt>
                <c:pt idx="68">
                  <c:v>2</c:v>
                </c:pt>
                <c:pt idx="69">
                  <c:v>1.9</c:v>
                </c:pt>
                <c:pt idx="70">
                  <c:v>-0.5</c:v>
                </c:pt>
                <c:pt idx="71">
                  <c:v>-5.2</c:v>
                </c:pt>
                <c:pt idx="72">
                  <c:v>8</c:v>
                </c:pt>
                <c:pt idx="73">
                  <c:v>2.7</c:v>
                </c:pt>
                <c:pt idx="74">
                  <c:v>0.2</c:v>
                </c:pt>
                <c:pt idx="75">
                  <c:v>-0.2</c:v>
                </c:pt>
                <c:pt idx="76">
                  <c:v>10</c:v>
                </c:pt>
                <c:pt idx="77">
                  <c:v>10</c:v>
                </c:pt>
                <c:pt idx="78">
                  <c:v>0.3</c:v>
                </c:pt>
                <c:pt idx="79">
                  <c:v>-3.3</c:v>
                </c:pt>
                <c:pt idx="80">
                  <c:v>4.8</c:v>
                </c:pt>
                <c:pt idx="81">
                  <c:v>-1.5</c:v>
                </c:pt>
                <c:pt idx="82">
                  <c:v>-5.9</c:v>
                </c:pt>
                <c:pt idx="83">
                  <c:v>9.6</c:v>
                </c:pt>
                <c:pt idx="84">
                  <c:v>1.7</c:v>
                </c:pt>
                <c:pt idx="85">
                  <c:v>0</c:v>
                </c:pt>
                <c:pt idx="86">
                  <c:v>9</c:v>
                </c:pt>
                <c:pt idx="87">
                  <c:v>-7.1</c:v>
                </c:pt>
                <c:pt idx="88">
                  <c:v>-1.2</c:v>
                </c:pt>
                <c:pt idx="89">
                  <c:v>6</c:v>
                </c:pt>
                <c:pt idx="90">
                  <c:v>-2.4</c:v>
                </c:pt>
                <c:pt idx="91">
                  <c:v>10</c:v>
                </c:pt>
                <c:pt idx="92">
                  <c:v>10</c:v>
                </c:pt>
                <c:pt idx="93">
                  <c:v>0.1</c:v>
                </c:pt>
                <c:pt idx="94">
                  <c:v>-2.5</c:v>
                </c:pt>
                <c:pt idx="95">
                  <c:v>-0.7</c:v>
                </c:pt>
                <c:pt idx="96">
                  <c:v>10</c:v>
                </c:pt>
                <c:pt idx="97">
                  <c:v>0.7</c:v>
                </c:pt>
                <c:pt idx="98">
                  <c:v>4</c:v>
                </c:pt>
                <c:pt idx="99">
                  <c:v>-1.3</c:v>
                </c:pt>
                <c:pt idx="100">
                  <c:v>3.1</c:v>
                </c:pt>
                <c:pt idx="101">
                  <c:v>2.8</c:v>
                </c:pt>
                <c:pt idx="102">
                  <c:v>1.5</c:v>
                </c:pt>
                <c:pt idx="103">
                  <c:v>4.5</c:v>
                </c:pt>
                <c:pt idx="104">
                  <c:v>-10</c:v>
                </c:pt>
                <c:pt idx="105">
                  <c:v>-0.8</c:v>
                </c:pt>
                <c:pt idx="106">
                  <c:v>4.4000000000000004</c:v>
                </c:pt>
                <c:pt idx="107">
                  <c:v>-10</c:v>
                </c:pt>
                <c:pt idx="108">
                  <c:v>-0.5</c:v>
                </c:pt>
                <c:pt idx="109">
                  <c:v>8</c:v>
                </c:pt>
                <c:pt idx="110">
                  <c:v>-1.2</c:v>
                </c:pt>
                <c:pt idx="111">
                  <c:v>-1.5</c:v>
                </c:pt>
                <c:pt idx="112">
                  <c:v>8.9</c:v>
                </c:pt>
                <c:pt idx="113">
                  <c:v>10</c:v>
                </c:pt>
                <c:pt idx="114">
                  <c:v>6.9</c:v>
                </c:pt>
                <c:pt idx="115">
                  <c:v>5.9</c:v>
                </c:pt>
                <c:pt idx="116">
                  <c:v>4.5999999999999996</c:v>
                </c:pt>
                <c:pt idx="117">
                  <c:v>6</c:v>
                </c:pt>
                <c:pt idx="118">
                  <c:v>-4</c:v>
                </c:pt>
                <c:pt idx="119">
                  <c:v>2.7</c:v>
                </c:pt>
                <c:pt idx="120">
                  <c:v>-8.4</c:v>
                </c:pt>
                <c:pt idx="121">
                  <c:v>10</c:v>
                </c:pt>
                <c:pt idx="122">
                  <c:v>10</c:v>
                </c:pt>
                <c:pt idx="123">
                  <c:v>-8</c:v>
                </c:pt>
                <c:pt idx="124">
                  <c:v>-3.3</c:v>
                </c:pt>
                <c:pt idx="125">
                  <c:v>-4.2</c:v>
                </c:pt>
                <c:pt idx="126">
                  <c:v>1.9</c:v>
                </c:pt>
                <c:pt idx="127">
                  <c:v>-5.0999999999999996</c:v>
                </c:pt>
                <c:pt idx="128">
                  <c:v>8.9</c:v>
                </c:pt>
                <c:pt idx="129">
                  <c:v>-6.5</c:v>
                </c:pt>
                <c:pt idx="130">
                  <c:v>6.8</c:v>
                </c:pt>
                <c:pt idx="131">
                  <c:v>-9</c:v>
                </c:pt>
                <c:pt idx="132">
                  <c:v>-2.9</c:v>
                </c:pt>
                <c:pt idx="133">
                  <c:v>6.4</c:v>
                </c:pt>
                <c:pt idx="134">
                  <c:v>10</c:v>
                </c:pt>
                <c:pt idx="135">
                  <c:v>10</c:v>
                </c:pt>
                <c:pt idx="136">
                  <c:v>5.2</c:v>
                </c:pt>
                <c:pt idx="137">
                  <c:v>-9</c:v>
                </c:pt>
                <c:pt idx="138">
                  <c:v>6.9</c:v>
                </c:pt>
                <c:pt idx="139">
                  <c:v>-5.5</c:v>
                </c:pt>
                <c:pt idx="140">
                  <c:v>-3.3</c:v>
                </c:pt>
                <c:pt idx="141">
                  <c:v>-1.2</c:v>
                </c:pt>
              </c:numCache>
            </c:numRef>
          </c:xVal>
          <c:yVal>
            <c:numRef>
              <c:f>[4]IncDemCopy!$AI$2:$AI$143</c:f>
              <c:numCache>
                <c:formatCode>General</c:formatCode>
                <c:ptCount val="142"/>
                <c:pt idx="0">
                  <c:v>0.24442909612777775</c:v>
                </c:pt>
                <c:pt idx="1">
                  <c:v>0.29697415144999995</c:v>
                </c:pt>
                <c:pt idx="2">
                  <c:v>0.15729642031666669</c:v>
                </c:pt>
                <c:pt idx="3">
                  <c:v>0.28019493725555555</c:v>
                </c:pt>
                <c:pt idx="4">
                  <c:v>0.41211302409444439</c:v>
                </c:pt>
                <c:pt idx="5">
                  <c:v>0.66057017052222222</c:v>
                </c:pt>
                <c:pt idx="6">
                  <c:v>0.22531971992777777</c:v>
                </c:pt>
                <c:pt idx="7">
                  <c:v>0.16904643174444434</c:v>
                </c:pt>
                <c:pt idx="8">
                  <c:v>0.44878809598333336</c:v>
                </c:pt>
                <c:pt idx="9">
                  <c:v>0.64584596401111116</c:v>
                </c:pt>
                <c:pt idx="10">
                  <c:v>0.21362165773888886</c:v>
                </c:pt>
                <c:pt idx="11">
                  <c:v>0.27520153329444452</c:v>
                </c:pt>
                <c:pt idx="12">
                  <c:v>0.21992836482777778</c:v>
                </c:pt>
                <c:pt idx="13">
                  <c:v>0.11523019293888881</c:v>
                </c:pt>
                <c:pt idx="14">
                  <c:v>0.50040443954444447</c:v>
                </c:pt>
                <c:pt idx="15">
                  <c:v>0.51087132218333331</c:v>
                </c:pt>
                <c:pt idx="16">
                  <c:v>0.20162924244444447</c:v>
                </c:pt>
                <c:pt idx="17">
                  <c:v>0.25437407015000002</c:v>
                </c:pt>
                <c:pt idx="18">
                  <c:v>0.18597350230000009</c:v>
                </c:pt>
                <c:pt idx="19">
                  <c:v>0.22249355753333333</c:v>
                </c:pt>
                <c:pt idx="20">
                  <c:v>0.63286865957777771</c:v>
                </c:pt>
                <c:pt idx="21">
                  <c:v>0.3196326112722222</c:v>
                </c:pt>
                <c:pt idx="22">
                  <c:v>0.25218439820000016</c:v>
                </c:pt>
                <c:pt idx="23">
                  <c:v>0.25835186599999993</c:v>
                </c:pt>
                <c:pt idx="24">
                  <c:v>0.53860820749444449</c:v>
                </c:pt>
                <c:pt idx="25">
                  <c:v>0.38367173576666669</c:v>
                </c:pt>
                <c:pt idx="26">
                  <c:v>0.27698954255555552</c:v>
                </c:pt>
                <c:pt idx="27">
                  <c:v>0.18573052010555569</c:v>
                </c:pt>
                <c:pt idx="28">
                  <c:v>0.18465240483333334</c:v>
                </c:pt>
                <c:pt idx="29">
                  <c:v>0.33530696747222222</c:v>
                </c:pt>
                <c:pt idx="30">
                  <c:v>0.25176915514999998</c:v>
                </c:pt>
                <c:pt idx="31">
                  <c:v>0.50671907877222222</c:v>
                </c:pt>
                <c:pt idx="32">
                  <c:v>0.46935295791666665</c:v>
                </c:pt>
                <c:pt idx="33">
                  <c:v>0.6033940341166667</c:v>
                </c:pt>
                <c:pt idx="34">
                  <c:v>0.58421788853333334</c:v>
                </c:pt>
                <c:pt idx="35">
                  <c:v>0.27888717841666666</c:v>
                </c:pt>
                <c:pt idx="36">
                  <c:v>0.2521193533277778</c:v>
                </c:pt>
                <c:pt idx="37">
                  <c:v>0.38139455381666665</c:v>
                </c:pt>
                <c:pt idx="38">
                  <c:v>0.32929202225000009</c:v>
                </c:pt>
                <c:pt idx="39">
                  <c:v>0.27344840355555566</c:v>
                </c:pt>
                <c:pt idx="40">
                  <c:v>0.34671704132222214</c:v>
                </c:pt>
                <c:pt idx="41">
                  <c:v>0.49676931855555551</c:v>
                </c:pt>
                <c:pt idx="42">
                  <c:v>0.31763698754444447</c:v>
                </c:pt>
                <c:pt idx="43">
                  <c:v>0.27204061103888888</c:v>
                </c:pt>
                <c:pt idx="44">
                  <c:v>0.48928433452777775</c:v>
                </c:pt>
                <c:pt idx="45">
                  <c:v>0.71266762826111107</c:v>
                </c:pt>
                <c:pt idx="46">
                  <c:v>0.15619564681666676</c:v>
                </c:pt>
                <c:pt idx="47">
                  <c:v>0.26276508586111103</c:v>
                </c:pt>
                <c:pt idx="48">
                  <c:v>0.28894045057777762</c:v>
                </c:pt>
                <c:pt idx="49">
                  <c:v>0.70695299461111105</c:v>
                </c:pt>
                <c:pt idx="50">
                  <c:v>0.19345145478333337</c:v>
                </c:pt>
                <c:pt idx="51">
                  <c:v>0.4782870553666666</c:v>
                </c:pt>
                <c:pt idx="52">
                  <c:v>0.31148191784444446</c:v>
                </c:pt>
                <c:pt idx="53">
                  <c:v>0.17610359721111102</c:v>
                </c:pt>
                <c:pt idx="54">
                  <c:v>0.303495880711111</c:v>
                </c:pt>
                <c:pt idx="55">
                  <c:v>0.18388617289444453</c:v>
                </c:pt>
                <c:pt idx="56">
                  <c:v>0.30027835838333328</c:v>
                </c:pt>
                <c:pt idx="57">
                  <c:v>0.22195498236666678</c:v>
                </c:pt>
                <c:pt idx="58">
                  <c:v>0.59887541803888888</c:v>
                </c:pt>
                <c:pt idx="59">
                  <c:v>0.45244470624444444</c:v>
                </c:pt>
                <c:pt idx="60">
                  <c:v>0.48073897543999999</c:v>
                </c:pt>
                <c:pt idx="61">
                  <c:v>0.18565091344999984</c:v>
                </c:pt>
                <c:pt idx="62">
                  <c:v>0.38125086727222224</c:v>
                </c:pt>
                <c:pt idx="63">
                  <c:v>0.41483022851666662</c:v>
                </c:pt>
                <c:pt idx="64">
                  <c:v>0.63244054849999998</c:v>
                </c:pt>
                <c:pt idx="65">
                  <c:v>0.60187076182777777</c:v>
                </c:pt>
                <c:pt idx="66">
                  <c:v>0.37559729844999989</c:v>
                </c:pt>
                <c:pt idx="67">
                  <c:v>0.22918239983333333</c:v>
                </c:pt>
                <c:pt idx="68">
                  <c:v>0.29933825710555562</c:v>
                </c:pt>
                <c:pt idx="69">
                  <c:v>0.57757932748888896</c:v>
                </c:pt>
                <c:pt idx="70">
                  <c:v>0.30025244448888899</c:v>
                </c:pt>
                <c:pt idx="71">
                  <c:v>0.23238855923333346</c:v>
                </c:pt>
                <c:pt idx="72">
                  <c:v>0.44226872388888905</c:v>
                </c:pt>
                <c:pt idx="73">
                  <c:v>0.38000999508333333</c:v>
                </c:pt>
                <c:pt idx="74">
                  <c:v>0.15314740528333337</c:v>
                </c:pt>
                <c:pt idx="75">
                  <c:v>0.20520534447222216</c:v>
                </c:pt>
                <c:pt idx="76">
                  <c:v>0.48443849866111111</c:v>
                </c:pt>
                <c:pt idx="77">
                  <c:v>0.46159780765000002</c:v>
                </c:pt>
                <c:pt idx="78">
                  <c:v>0.25178386871111114</c:v>
                </c:pt>
                <c:pt idx="79">
                  <c:v>0.17541736603888902</c:v>
                </c:pt>
                <c:pt idx="80">
                  <c:v>0.51371348686666685</c:v>
                </c:pt>
                <c:pt idx="81">
                  <c:v>0.17525772458888877</c:v>
                </c:pt>
                <c:pt idx="82">
                  <c:v>0.18442358741666665</c:v>
                </c:pt>
                <c:pt idx="83">
                  <c:v>0.25107893014444438</c:v>
                </c:pt>
                <c:pt idx="84">
                  <c:v>0.60833422568333329</c:v>
                </c:pt>
                <c:pt idx="85">
                  <c:v>0.17589689417777776</c:v>
                </c:pt>
                <c:pt idx="86">
                  <c:v>0.29531456354000007</c:v>
                </c:pt>
                <c:pt idx="87">
                  <c:v>0.30059709022222225</c:v>
                </c:pt>
                <c:pt idx="88">
                  <c:v>0.21952936068888895</c:v>
                </c:pt>
                <c:pt idx="89">
                  <c:v>0.21504377886666648</c:v>
                </c:pt>
                <c:pt idx="90">
                  <c:v>0.44697677666111113</c:v>
                </c:pt>
                <c:pt idx="91">
                  <c:v>0.65578069080555546</c:v>
                </c:pt>
                <c:pt idx="92">
                  <c:v>0.35676169477222219</c:v>
                </c:pt>
                <c:pt idx="93">
                  <c:v>0.21869187815555557</c:v>
                </c:pt>
                <c:pt idx="94">
                  <c:v>0.20573626188333327</c:v>
                </c:pt>
                <c:pt idx="95">
                  <c:v>0.14653304471666673</c:v>
                </c:pt>
                <c:pt idx="96">
                  <c:v>0.36299926583888897</c:v>
                </c:pt>
                <c:pt idx="97">
                  <c:v>0.24062159744444445</c:v>
                </c:pt>
                <c:pt idx="98">
                  <c:v>0.17024855967222208</c:v>
                </c:pt>
                <c:pt idx="99">
                  <c:v>0.18670326000000004</c:v>
                </c:pt>
                <c:pt idx="100">
                  <c:v>0.22970000732777773</c:v>
                </c:pt>
                <c:pt idx="101">
                  <c:v>0.38772591359444453</c:v>
                </c:pt>
                <c:pt idx="102">
                  <c:v>0.56220371384444445</c:v>
                </c:pt>
                <c:pt idx="103">
                  <c:v>0.5649492534277778</c:v>
                </c:pt>
                <c:pt idx="104">
                  <c:v>0.18961438263888875</c:v>
                </c:pt>
                <c:pt idx="105">
                  <c:v>0.48761102456111116</c:v>
                </c:pt>
                <c:pt idx="106">
                  <c:v>0.3465646907833333</c:v>
                </c:pt>
                <c:pt idx="107">
                  <c:v>0.20210491673888886</c:v>
                </c:pt>
                <c:pt idx="108">
                  <c:v>0.25547878553333347</c:v>
                </c:pt>
                <c:pt idx="109">
                  <c:v>0.46562662754000006</c:v>
                </c:pt>
                <c:pt idx="110">
                  <c:v>0.30319709768333336</c:v>
                </c:pt>
                <c:pt idx="111">
                  <c:v>0.5156580102166668</c:v>
                </c:pt>
                <c:pt idx="112">
                  <c:v>0.54897629717777785</c:v>
                </c:pt>
                <c:pt idx="113">
                  <c:v>0.53320407126666658</c:v>
                </c:pt>
                <c:pt idx="114">
                  <c:v>0.21670867024999985</c:v>
                </c:pt>
                <c:pt idx="115">
                  <c:v>0.45685329908888894</c:v>
                </c:pt>
                <c:pt idx="116">
                  <c:v>0.65523087059444451</c:v>
                </c:pt>
                <c:pt idx="117">
                  <c:v>0.25482315985555559</c:v>
                </c:pt>
                <c:pt idx="118">
                  <c:v>0.20701909330000001</c:v>
                </c:pt>
                <c:pt idx="119">
                  <c:v>0.21457545743333339</c:v>
                </c:pt>
                <c:pt idx="120">
                  <c:v>0.25526011152777772</c:v>
                </c:pt>
                <c:pt idx="121">
                  <c:v>0.61385025222777778</c:v>
                </c:pt>
                <c:pt idx="122">
                  <c:v>0.45881186045555544</c:v>
                </c:pt>
                <c:pt idx="123">
                  <c:v>0.28550391958333321</c:v>
                </c:pt>
                <c:pt idx="124">
                  <c:v>0.17707575885555549</c:v>
                </c:pt>
                <c:pt idx="125">
                  <c:v>0.22291579183333321</c:v>
                </c:pt>
                <c:pt idx="126">
                  <c:v>0.59105075991666667</c:v>
                </c:pt>
                <c:pt idx="127">
                  <c:v>0.25610540251111114</c:v>
                </c:pt>
                <c:pt idx="128">
                  <c:v>0.2397715402277778</c:v>
                </c:pt>
                <c:pt idx="129">
                  <c:v>0.3899990706055555</c:v>
                </c:pt>
                <c:pt idx="130">
                  <c:v>0.46497686241666658</c:v>
                </c:pt>
                <c:pt idx="131">
                  <c:v>0.21548283436111104</c:v>
                </c:pt>
                <c:pt idx="132">
                  <c:v>0.19413792597222213</c:v>
                </c:pt>
                <c:pt idx="133">
                  <c:v>0.40823605810555552</c:v>
                </c:pt>
                <c:pt idx="134">
                  <c:v>0.74331973933888884</c:v>
                </c:pt>
                <c:pt idx="135">
                  <c:v>0.73652500723333336</c:v>
                </c:pt>
                <c:pt idx="136">
                  <c:v>0.33338731426666657</c:v>
                </c:pt>
                <c:pt idx="137">
                  <c:v>0.25227555925555567</c:v>
                </c:pt>
                <c:pt idx="138">
                  <c:v>0.22630704867777773</c:v>
                </c:pt>
                <c:pt idx="139">
                  <c:v>0.38562247187222221</c:v>
                </c:pt>
                <c:pt idx="140">
                  <c:v>0.18543897769444451</c:v>
                </c:pt>
                <c:pt idx="141">
                  <c:v>0.1495955925111111</c:v>
                </c:pt>
              </c:numCache>
            </c:numRef>
          </c:yVal>
          <c:bubbleSize>
            <c:numRef>
              <c:f>[4]IncDemCopy!$AJ$2:$AJ$143</c:f>
              <c:numCache>
                <c:formatCode>General</c:formatCode>
                <c:ptCount val="142"/>
                <c:pt idx="0">
                  <c:v>29824536</c:v>
                </c:pt>
                <c:pt idx="1">
                  <c:v>3162083</c:v>
                </c:pt>
                <c:pt idx="2">
                  <c:v>20820525</c:v>
                </c:pt>
                <c:pt idx="3">
                  <c:v>2969081</c:v>
                </c:pt>
                <c:pt idx="4">
                  <c:v>22683600</c:v>
                </c:pt>
                <c:pt idx="5">
                  <c:v>8462446</c:v>
                </c:pt>
                <c:pt idx="6">
                  <c:v>9297507</c:v>
                </c:pt>
                <c:pt idx="7">
                  <c:v>154695368</c:v>
                </c:pt>
                <c:pt idx="8">
                  <c:v>9464000</c:v>
                </c:pt>
                <c:pt idx="9">
                  <c:v>11142157</c:v>
                </c:pt>
                <c:pt idx="10">
                  <c:v>10050702</c:v>
                </c:pt>
                <c:pt idx="11">
                  <c:v>741822</c:v>
                </c:pt>
                <c:pt idx="12">
                  <c:v>10496285</c:v>
                </c:pt>
                <c:pt idx="13">
                  <c:v>2003910</c:v>
                </c:pt>
                <c:pt idx="14">
                  <c:v>198656019</c:v>
                </c:pt>
                <c:pt idx="15">
                  <c:v>7304632</c:v>
                </c:pt>
                <c:pt idx="16">
                  <c:v>16460141</c:v>
                </c:pt>
                <c:pt idx="17">
                  <c:v>9849569</c:v>
                </c:pt>
                <c:pt idx="18">
                  <c:v>14864646</c:v>
                </c:pt>
                <c:pt idx="19">
                  <c:v>21699631</c:v>
                </c:pt>
                <c:pt idx="20">
                  <c:v>34880491</c:v>
                </c:pt>
                <c:pt idx="21">
                  <c:v>494401</c:v>
                </c:pt>
                <c:pt idx="22">
                  <c:v>12448175</c:v>
                </c:pt>
                <c:pt idx="23">
                  <c:v>17464814</c:v>
                </c:pt>
                <c:pt idx="24">
                  <c:v>1350695000</c:v>
                </c:pt>
                <c:pt idx="25">
                  <c:v>47704427</c:v>
                </c:pt>
                <c:pt idx="26">
                  <c:v>717503</c:v>
                </c:pt>
                <c:pt idx="27">
                  <c:v>65705093</c:v>
                </c:pt>
                <c:pt idx="28">
                  <c:v>4337051</c:v>
                </c:pt>
                <c:pt idx="29">
                  <c:v>4805295</c:v>
                </c:pt>
                <c:pt idx="30">
                  <c:v>19839750</c:v>
                </c:pt>
                <c:pt idx="31">
                  <c:v>4267000</c:v>
                </c:pt>
                <c:pt idx="32">
                  <c:v>1128994</c:v>
                </c:pt>
                <c:pt idx="33">
                  <c:v>10514810</c:v>
                </c:pt>
                <c:pt idx="34">
                  <c:v>5590478</c:v>
                </c:pt>
                <c:pt idx="35">
                  <c:v>10276621</c:v>
                </c:pt>
                <c:pt idx="36">
                  <c:v>15492264</c:v>
                </c:pt>
                <c:pt idx="37">
                  <c:v>80721874</c:v>
                </c:pt>
                <c:pt idx="38">
                  <c:v>6297394</c:v>
                </c:pt>
                <c:pt idx="39">
                  <c:v>736296</c:v>
                </c:pt>
                <c:pt idx="40">
                  <c:v>6130922</c:v>
                </c:pt>
                <c:pt idx="41">
                  <c:v>1339396</c:v>
                </c:pt>
                <c:pt idx="42">
                  <c:v>91728849</c:v>
                </c:pt>
                <c:pt idx="43">
                  <c:v>874742</c:v>
                </c:pt>
                <c:pt idx="44">
                  <c:v>5414293</c:v>
                </c:pt>
                <c:pt idx="45">
                  <c:v>65696689</c:v>
                </c:pt>
                <c:pt idx="46">
                  <c:v>1632572</c:v>
                </c:pt>
                <c:pt idx="47">
                  <c:v>1791225</c:v>
                </c:pt>
                <c:pt idx="48">
                  <c:v>4511800</c:v>
                </c:pt>
                <c:pt idx="49">
                  <c:v>81889839</c:v>
                </c:pt>
                <c:pt idx="50">
                  <c:v>25366462</c:v>
                </c:pt>
                <c:pt idx="51">
                  <c:v>11280167</c:v>
                </c:pt>
                <c:pt idx="52">
                  <c:v>15082831</c:v>
                </c:pt>
                <c:pt idx="53">
                  <c:v>11451273</c:v>
                </c:pt>
                <c:pt idx="54">
                  <c:v>1663558</c:v>
                </c:pt>
                <c:pt idx="55">
                  <c:v>795369</c:v>
                </c:pt>
                <c:pt idx="56">
                  <c:v>10173775</c:v>
                </c:pt>
                <c:pt idx="57">
                  <c:v>7935846</c:v>
                </c:pt>
                <c:pt idx="58">
                  <c:v>9943755</c:v>
                </c:pt>
                <c:pt idx="59">
                  <c:v>1236686732</c:v>
                </c:pt>
                <c:pt idx="60">
                  <c:v>246864191</c:v>
                </c:pt>
                <c:pt idx="61">
                  <c:v>32578209</c:v>
                </c:pt>
                <c:pt idx="62">
                  <c:v>4588798</c:v>
                </c:pt>
                <c:pt idx="63">
                  <c:v>7907900</c:v>
                </c:pt>
                <c:pt idx="64">
                  <c:v>60917978</c:v>
                </c:pt>
                <c:pt idx="65">
                  <c:v>127561489</c:v>
                </c:pt>
                <c:pt idx="66">
                  <c:v>6318000</c:v>
                </c:pt>
                <c:pt idx="67">
                  <c:v>16797459</c:v>
                </c:pt>
                <c:pt idx="68">
                  <c:v>43178141</c:v>
                </c:pt>
                <c:pt idx="69">
                  <c:v>50004000</c:v>
                </c:pt>
                <c:pt idx="70">
                  <c:v>5582100</c:v>
                </c:pt>
                <c:pt idx="71">
                  <c:v>6645827</c:v>
                </c:pt>
                <c:pt idx="72">
                  <c:v>2025473</c:v>
                </c:pt>
                <c:pt idx="73">
                  <c:v>4424888</c:v>
                </c:pt>
                <c:pt idx="74">
                  <c:v>2051545</c:v>
                </c:pt>
                <c:pt idx="75">
                  <c:v>4190435</c:v>
                </c:pt>
                <c:pt idx="76">
                  <c:v>2985509</c:v>
                </c:pt>
                <c:pt idx="77">
                  <c:v>531441</c:v>
                </c:pt>
                <c:pt idx="78">
                  <c:v>22293914</c:v>
                </c:pt>
                <c:pt idx="79">
                  <c:v>15906483</c:v>
                </c:pt>
                <c:pt idx="80">
                  <c:v>29239927</c:v>
                </c:pt>
                <c:pt idx="81">
                  <c:v>14853572</c:v>
                </c:pt>
                <c:pt idx="82">
                  <c:v>3796141</c:v>
                </c:pt>
                <c:pt idx="83">
                  <c:v>1291456</c:v>
                </c:pt>
                <c:pt idx="84">
                  <c:v>120847477</c:v>
                </c:pt>
                <c:pt idx="85">
                  <c:v>2796484</c:v>
                </c:pt>
                <c:pt idx="86">
                  <c:v>621081</c:v>
                </c:pt>
                <c:pt idx="87">
                  <c:v>32521143</c:v>
                </c:pt>
                <c:pt idx="88">
                  <c:v>25203395</c:v>
                </c:pt>
                <c:pt idx="89">
                  <c:v>2259393</c:v>
                </c:pt>
                <c:pt idx="90">
                  <c:v>27474377</c:v>
                </c:pt>
                <c:pt idx="91">
                  <c:v>16767705</c:v>
                </c:pt>
                <c:pt idx="92">
                  <c:v>4433100</c:v>
                </c:pt>
                <c:pt idx="93">
                  <c:v>5991733</c:v>
                </c:pt>
                <c:pt idx="94">
                  <c:v>17157042</c:v>
                </c:pt>
                <c:pt idx="95">
                  <c:v>168833776</c:v>
                </c:pt>
                <c:pt idx="96">
                  <c:v>5018869</c:v>
                </c:pt>
                <c:pt idx="97">
                  <c:v>179160111</c:v>
                </c:pt>
                <c:pt idx="98">
                  <c:v>7167010</c:v>
                </c:pt>
                <c:pt idx="99">
                  <c:v>6687361</c:v>
                </c:pt>
                <c:pt idx="100">
                  <c:v>29987800</c:v>
                </c:pt>
                <c:pt idx="101">
                  <c:v>96706764</c:v>
                </c:pt>
                <c:pt idx="102">
                  <c:v>38542737</c:v>
                </c:pt>
                <c:pt idx="103">
                  <c:v>10526703</c:v>
                </c:pt>
                <c:pt idx="104">
                  <c:v>2050514</c:v>
                </c:pt>
                <c:pt idx="105">
                  <c:v>21326905</c:v>
                </c:pt>
                <c:pt idx="106">
                  <c:v>143533000</c:v>
                </c:pt>
                <c:pt idx="107">
                  <c:v>28287855</c:v>
                </c:pt>
                <c:pt idx="108">
                  <c:v>13726021</c:v>
                </c:pt>
                <c:pt idx="109">
                  <c:v>7223887</c:v>
                </c:pt>
                <c:pt idx="110">
                  <c:v>5978727</c:v>
                </c:pt>
                <c:pt idx="111">
                  <c:v>5312400</c:v>
                </c:pt>
                <c:pt idx="112">
                  <c:v>5410267</c:v>
                </c:pt>
                <c:pt idx="113">
                  <c:v>2058152</c:v>
                </c:pt>
                <c:pt idx="114">
                  <c:v>549598</c:v>
                </c:pt>
                <c:pt idx="115">
                  <c:v>51189306.614891998</c:v>
                </c:pt>
                <c:pt idx="116">
                  <c:v>46217961</c:v>
                </c:pt>
                <c:pt idx="117">
                  <c:v>20328000</c:v>
                </c:pt>
                <c:pt idx="118">
                  <c:v>37195349</c:v>
                </c:pt>
                <c:pt idx="119">
                  <c:v>534541</c:v>
                </c:pt>
                <c:pt idx="120">
                  <c:v>1230985</c:v>
                </c:pt>
                <c:pt idx="121">
                  <c:v>9516617</c:v>
                </c:pt>
                <c:pt idx="122">
                  <c:v>7997152</c:v>
                </c:pt>
                <c:pt idx="123">
                  <c:v>22399254</c:v>
                </c:pt>
                <c:pt idx="124">
                  <c:v>8008990</c:v>
                </c:pt>
                <c:pt idx="125">
                  <c:v>47783107</c:v>
                </c:pt>
                <c:pt idx="126">
                  <c:v>66785001</c:v>
                </c:pt>
                <c:pt idx="127">
                  <c:v>6642928</c:v>
                </c:pt>
                <c:pt idx="128">
                  <c:v>1337439</c:v>
                </c:pt>
                <c:pt idx="129">
                  <c:v>10777500</c:v>
                </c:pt>
                <c:pt idx="130">
                  <c:v>73997128</c:v>
                </c:pt>
                <c:pt idx="131">
                  <c:v>5172931</c:v>
                </c:pt>
                <c:pt idx="132">
                  <c:v>36345860</c:v>
                </c:pt>
                <c:pt idx="133">
                  <c:v>45593300</c:v>
                </c:pt>
                <c:pt idx="134">
                  <c:v>63227526</c:v>
                </c:pt>
                <c:pt idx="135">
                  <c:v>313914040</c:v>
                </c:pt>
                <c:pt idx="136">
                  <c:v>3395253</c:v>
                </c:pt>
                <c:pt idx="137">
                  <c:v>29776850</c:v>
                </c:pt>
                <c:pt idx="138">
                  <c:v>29954782</c:v>
                </c:pt>
                <c:pt idx="139">
                  <c:v>88775500</c:v>
                </c:pt>
                <c:pt idx="140">
                  <c:v>23852409</c:v>
                </c:pt>
                <c:pt idx="141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12317992"/>
        <c:axId val="412318384"/>
      </c:bubbleChart>
      <c:valAx>
        <c:axId val="412317992"/>
        <c:scaling>
          <c:orientation val="minMax"/>
          <c:max val="12"/>
          <c:min val="-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18384"/>
        <c:crosses val="autoZero"/>
        <c:crossBetween val="midCat"/>
        <c:majorUnit val="2"/>
      </c:valAx>
      <c:valAx>
        <c:axId val="4123183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17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21428744537143546"/>
                  <c:y val="0.5359470312555976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[4]ManDiv!$H$2:$H$141</c:f>
              <c:numCache>
                <c:formatCode>General</c:formatCode>
                <c:ptCount val="140"/>
                <c:pt idx="0">
                  <c:v>0.24442909612777775</c:v>
                </c:pt>
                <c:pt idx="1">
                  <c:v>0.29697415144999995</c:v>
                </c:pt>
                <c:pt idx="2">
                  <c:v>0.15729642031666669</c:v>
                </c:pt>
                <c:pt idx="3">
                  <c:v>0.28019493725555555</c:v>
                </c:pt>
                <c:pt idx="4">
                  <c:v>0.41211302409444439</c:v>
                </c:pt>
                <c:pt idx="5">
                  <c:v>0.66057017052222222</c:v>
                </c:pt>
                <c:pt idx="6">
                  <c:v>0.22531971992777777</c:v>
                </c:pt>
                <c:pt idx="7">
                  <c:v>0.16904643174444434</c:v>
                </c:pt>
                <c:pt idx="8">
                  <c:v>0.44878809598333336</c:v>
                </c:pt>
                <c:pt idx="9">
                  <c:v>0.64584596401111116</c:v>
                </c:pt>
                <c:pt idx="10">
                  <c:v>0.21362165773888886</c:v>
                </c:pt>
                <c:pt idx="11">
                  <c:v>0.27520153329444452</c:v>
                </c:pt>
                <c:pt idx="12">
                  <c:v>0.21992836482777778</c:v>
                </c:pt>
                <c:pt idx="13">
                  <c:v>0.11523019293888881</c:v>
                </c:pt>
                <c:pt idx="14">
                  <c:v>0.50040443954444447</c:v>
                </c:pt>
                <c:pt idx="15">
                  <c:v>0.51087132218333331</c:v>
                </c:pt>
                <c:pt idx="16">
                  <c:v>0.20162924244444447</c:v>
                </c:pt>
                <c:pt idx="17">
                  <c:v>0.25437407015000002</c:v>
                </c:pt>
                <c:pt idx="18">
                  <c:v>0.18597350230000009</c:v>
                </c:pt>
                <c:pt idx="19">
                  <c:v>0.22249355753333333</c:v>
                </c:pt>
                <c:pt idx="20">
                  <c:v>0.63286865957777771</c:v>
                </c:pt>
                <c:pt idx="21">
                  <c:v>0.3196326112722222</c:v>
                </c:pt>
                <c:pt idx="22">
                  <c:v>0.25218439820000016</c:v>
                </c:pt>
                <c:pt idx="23">
                  <c:v>0.25835186599999993</c:v>
                </c:pt>
                <c:pt idx="24">
                  <c:v>0.53860820749444449</c:v>
                </c:pt>
                <c:pt idx="25">
                  <c:v>0.38367173576666669</c:v>
                </c:pt>
                <c:pt idx="26">
                  <c:v>0.27698954255555552</c:v>
                </c:pt>
                <c:pt idx="27">
                  <c:v>0.18573052010555569</c:v>
                </c:pt>
                <c:pt idx="28">
                  <c:v>0.18465240483333334</c:v>
                </c:pt>
                <c:pt idx="29">
                  <c:v>0.33530696747222222</c:v>
                </c:pt>
                <c:pt idx="30">
                  <c:v>0.25176915514999998</c:v>
                </c:pt>
                <c:pt idx="31">
                  <c:v>0.50671907877222222</c:v>
                </c:pt>
                <c:pt idx="32">
                  <c:v>0.46935295791666665</c:v>
                </c:pt>
                <c:pt idx="33">
                  <c:v>0.6033940341166667</c:v>
                </c:pt>
                <c:pt idx="34">
                  <c:v>0.58421788853333334</c:v>
                </c:pt>
                <c:pt idx="35">
                  <c:v>0.27888717841666666</c:v>
                </c:pt>
                <c:pt idx="36">
                  <c:v>0.2521193533277778</c:v>
                </c:pt>
                <c:pt idx="37">
                  <c:v>0.38139455381666665</c:v>
                </c:pt>
                <c:pt idx="38">
                  <c:v>0.32929202225000009</c:v>
                </c:pt>
                <c:pt idx="39">
                  <c:v>0.27344840355555566</c:v>
                </c:pt>
                <c:pt idx="40">
                  <c:v>0.34671704132222214</c:v>
                </c:pt>
                <c:pt idx="41">
                  <c:v>0.49676931855555551</c:v>
                </c:pt>
                <c:pt idx="42">
                  <c:v>0.31763698754444447</c:v>
                </c:pt>
                <c:pt idx="43">
                  <c:v>0.27204061103888888</c:v>
                </c:pt>
                <c:pt idx="44">
                  <c:v>0.48928433452777775</c:v>
                </c:pt>
                <c:pt idx="45">
                  <c:v>0.71266762826111107</c:v>
                </c:pt>
                <c:pt idx="46">
                  <c:v>0.15619564681666676</c:v>
                </c:pt>
                <c:pt idx="47">
                  <c:v>0.26276508586111103</c:v>
                </c:pt>
                <c:pt idx="48">
                  <c:v>0.28894045057777762</c:v>
                </c:pt>
                <c:pt idx="49">
                  <c:v>0.70695299461111105</c:v>
                </c:pt>
                <c:pt idx="50">
                  <c:v>0.19345145478333337</c:v>
                </c:pt>
                <c:pt idx="51">
                  <c:v>0.4782870553666666</c:v>
                </c:pt>
                <c:pt idx="52">
                  <c:v>0.31148191784444446</c:v>
                </c:pt>
                <c:pt idx="53">
                  <c:v>0.17610359721111102</c:v>
                </c:pt>
                <c:pt idx="54">
                  <c:v>0.303495880711111</c:v>
                </c:pt>
                <c:pt idx="55">
                  <c:v>0.18388617289444453</c:v>
                </c:pt>
                <c:pt idx="56">
                  <c:v>0.30027835838333328</c:v>
                </c:pt>
                <c:pt idx="57">
                  <c:v>0.22195498236666678</c:v>
                </c:pt>
                <c:pt idx="58">
                  <c:v>0.59887541803888888</c:v>
                </c:pt>
                <c:pt idx="59">
                  <c:v>0.45244470624444444</c:v>
                </c:pt>
                <c:pt idx="60">
                  <c:v>0.48073897543999999</c:v>
                </c:pt>
                <c:pt idx="61">
                  <c:v>0.18565091344999984</c:v>
                </c:pt>
                <c:pt idx="62">
                  <c:v>0.38125086727222224</c:v>
                </c:pt>
                <c:pt idx="63">
                  <c:v>0.41483022851666662</c:v>
                </c:pt>
                <c:pt idx="64">
                  <c:v>0.63244054849999998</c:v>
                </c:pt>
                <c:pt idx="65">
                  <c:v>0.60187076182777777</c:v>
                </c:pt>
                <c:pt idx="66">
                  <c:v>0.37559729844999989</c:v>
                </c:pt>
                <c:pt idx="67">
                  <c:v>0.22918239983333333</c:v>
                </c:pt>
                <c:pt idx="68">
                  <c:v>0.29933825710555562</c:v>
                </c:pt>
                <c:pt idx="69">
                  <c:v>0.57757932748888896</c:v>
                </c:pt>
                <c:pt idx="70">
                  <c:v>0.30025244448888899</c:v>
                </c:pt>
                <c:pt idx="71">
                  <c:v>0.23238855923333346</c:v>
                </c:pt>
                <c:pt idx="72">
                  <c:v>0.44226872388888905</c:v>
                </c:pt>
                <c:pt idx="73">
                  <c:v>0.38000999508333333</c:v>
                </c:pt>
                <c:pt idx="74">
                  <c:v>0.15314740528333337</c:v>
                </c:pt>
                <c:pt idx="75">
                  <c:v>0.20520534447222216</c:v>
                </c:pt>
                <c:pt idx="76">
                  <c:v>0.48443849866111111</c:v>
                </c:pt>
                <c:pt idx="77">
                  <c:v>0.46159780765000002</c:v>
                </c:pt>
                <c:pt idx="78">
                  <c:v>0.25178386871111114</c:v>
                </c:pt>
                <c:pt idx="79">
                  <c:v>0.17541736603888902</c:v>
                </c:pt>
                <c:pt idx="80">
                  <c:v>0.51371348686666685</c:v>
                </c:pt>
                <c:pt idx="81">
                  <c:v>0.17525772458888877</c:v>
                </c:pt>
                <c:pt idx="82">
                  <c:v>0.18442358741666665</c:v>
                </c:pt>
                <c:pt idx="83">
                  <c:v>0.25107893014444438</c:v>
                </c:pt>
                <c:pt idx="84">
                  <c:v>0.60833422568333329</c:v>
                </c:pt>
                <c:pt idx="85">
                  <c:v>0.17589689417777776</c:v>
                </c:pt>
                <c:pt idx="86">
                  <c:v>0.30059709022222225</c:v>
                </c:pt>
                <c:pt idx="87">
                  <c:v>0.21952936068888895</c:v>
                </c:pt>
                <c:pt idx="88">
                  <c:v>0.21504377886666648</c:v>
                </c:pt>
                <c:pt idx="89">
                  <c:v>0.44697677666111113</c:v>
                </c:pt>
                <c:pt idx="90">
                  <c:v>0.65578069080555546</c:v>
                </c:pt>
                <c:pt idx="91">
                  <c:v>0.35676169477222219</c:v>
                </c:pt>
                <c:pt idx="92">
                  <c:v>0.21869187815555557</c:v>
                </c:pt>
                <c:pt idx="93">
                  <c:v>0.20573626188333327</c:v>
                </c:pt>
                <c:pt idx="94">
                  <c:v>0.14653304471666673</c:v>
                </c:pt>
                <c:pt idx="95">
                  <c:v>0.36299926583888897</c:v>
                </c:pt>
                <c:pt idx="96">
                  <c:v>0.24062159744444445</c:v>
                </c:pt>
                <c:pt idx="97">
                  <c:v>0.17024855967222208</c:v>
                </c:pt>
                <c:pt idx="98">
                  <c:v>0.18670326000000004</c:v>
                </c:pt>
                <c:pt idx="99">
                  <c:v>0.22970000732777773</c:v>
                </c:pt>
                <c:pt idx="100">
                  <c:v>0.38772591359444453</c:v>
                </c:pt>
                <c:pt idx="101">
                  <c:v>0.56220371384444445</c:v>
                </c:pt>
                <c:pt idx="102">
                  <c:v>0.5649492534277778</c:v>
                </c:pt>
                <c:pt idx="103">
                  <c:v>0.18961438263888875</c:v>
                </c:pt>
                <c:pt idx="104">
                  <c:v>0.48761102456111116</c:v>
                </c:pt>
                <c:pt idx="105">
                  <c:v>0.3465646907833333</c:v>
                </c:pt>
                <c:pt idx="106">
                  <c:v>0.20210491673888886</c:v>
                </c:pt>
                <c:pt idx="107">
                  <c:v>0.25547878553333347</c:v>
                </c:pt>
                <c:pt idx="108">
                  <c:v>0.46562662754000006</c:v>
                </c:pt>
                <c:pt idx="109">
                  <c:v>0.30319709768333336</c:v>
                </c:pt>
                <c:pt idx="110">
                  <c:v>0.5156580102166668</c:v>
                </c:pt>
                <c:pt idx="111">
                  <c:v>0.54897629717777785</c:v>
                </c:pt>
                <c:pt idx="112">
                  <c:v>0.53320407126666658</c:v>
                </c:pt>
                <c:pt idx="113">
                  <c:v>0.21670867024999985</c:v>
                </c:pt>
                <c:pt idx="114">
                  <c:v>0.45685329908888894</c:v>
                </c:pt>
                <c:pt idx="115">
                  <c:v>0.65523087059444451</c:v>
                </c:pt>
                <c:pt idx="116">
                  <c:v>0.25482315985555559</c:v>
                </c:pt>
                <c:pt idx="117">
                  <c:v>0.20701909330000001</c:v>
                </c:pt>
                <c:pt idx="118">
                  <c:v>0.21457545743333339</c:v>
                </c:pt>
                <c:pt idx="119">
                  <c:v>0.25526011152777772</c:v>
                </c:pt>
                <c:pt idx="120">
                  <c:v>0.61385025222777778</c:v>
                </c:pt>
                <c:pt idx="121">
                  <c:v>0.45881186045555544</c:v>
                </c:pt>
                <c:pt idx="122">
                  <c:v>0.28550391958333321</c:v>
                </c:pt>
                <c:pt idx="123">
                  <c:v>0.17707575885555549</c:v>
                </c:pt>
                <c:pt idx="124">
                  <c:v>0.22291579183333321</c:v>
                </c:pt>
                <c:pt idx="125">
                  <c:v>0.59105075991666667</c:v>
                </c:pt>
                <c:pt idx="126">
                  <c:v>0.25610540251111114</c:v>
                </c:pt>
                <c:pt idx="127">
                  <c:v>0.2397715402277778</c:v>
                </c:pt>
                <c:pt idx="128">
                  <c:v>0.3899990706055555</c:v>
                </c:pt>
                <c:pt idx="129">
                  <c:v>0.46497686241666658</c:v>
                </c:pt>
                <c:pt idx="130">
                  <c:v>0.21548283436111104</c:v>
                </c:pt>
                <c:pt idx="131">
                  <c:v>0.19413792597222213</c:v>
                </c:pt>
                <c:pt idx="132">
                  <c:v>0.40823605810555552</c:v>
                </c:pt>
                <c:pt idx="133">
                  <c:v>0.74331973933888884</c:v>
                </c:pt>
                <c:pt idx="134">
                  <c:v>0.73652500723333336</c:v>
                </c:pt>
                <c:pt idx="135">
                  <c:v>0.33338731426666657</c:v>
                </c:pt>
                <c:pt idx="136">
                  <c:v>0.22630704867777773</c:v>
                </c:pt>
                <c:pt idx="137">
                  <c:v>0.38562247187222221</c:v>
                </c:pt>
                <c:pt idx="138">
                  <c:v>0.18543897769444451</c:v>
                </c:pt>
                <c:pt idx="139">
                  <c:v>0.1495955925111111</c:v>
                </c:pt>
              </c:numCache>
            </c:numRef>
          </c:xVal>
          <c:yVal>
            <c:numRef>
              <c:f>[4]ManDiv!$I$2:$I$141</c:f>
              <c:numCache>
                <c:formatCode>General</c:formatCode>
                <c:ptCount val="140"/>
                <c:pt idx="0">
                  <c:v>13.460362216999281</c:v>
                </c:pt>
                <c:pt idx="1">
                  <c:v>65.84811211918678</c:v>
                </c:pt>
                <c:pt idx="2">
                  <c:v>12.127505707442147</c:v>
                </c:pt>
                <c:pt idx="3">
                  <c:v>46.559575733718368</c:v>
                </c:pt>
                <c:pt idx="4">
                  <c:v>21.120403361517344</c:v>
                </c:pt>
                <c:pt idx="5">
                  <c:v>82.897693535366656</c:v>
                </c:pt>
                <c:pt idx="6">
                  <c:v>7.8194234580830706</c:v>
                </c:pt>
                <c:pt idx="7">
                  <c:v>78.096951874279185</c:v>
                </c:pt>
                <c:pt idx="8">
                  <c:v>59.042739659910687</c:v>
                </c:pt>
                <c:pt idx="9">
                  <c:v>75.246623243139851</c:v>
                </c:pt>
                <c:pt idx="10">
                  <c:v>10.030775599716119</c:v>
                </c:pt>
                <c:pt idx="11">
                  <c:v>43.456528240493455</c:v>
                </c:pt>
                <c:pt idx="12">
                  <c:v>8.1143959112039479</c:v>
                </c:pt>
                <c:pt idx="13">
                  <c:v>84.022756087808204</c:v>
                </c:pt>
                <c:pt idx="14">
                  <c:v>37.101167843490956</c:v>
                </c:pt>
                <c:pt idx="15">
                  <c:v>56.862541124080821</c:v>
                </c:pt>
                <c:pt idx="16">
                  <c:v>9.0788161751462706</c:v>
                </c:pt>
                <c:pt idx="17">
                  <c:v>6.063411005462112</c:v>
                </c:pt>
                <c:pt idx="18">
                  <c:v>51.131596607743006</c:v>
                </c:pt>
                <c:pt idx="19">
                  <c:v>8.2690788155411621</c:v>
                </c:pt>
                <c:pt idx="20">
                  <c:v>53.553902526921433</c:v>
                </c:pt>
                <c:pt idx="21">
                  <c:v>52.503848380310487</c:v>
                </c:pt>
                <c:pt idx="22">
                  <c:v>2.2283414897038245</c:v>
                </c:pt>
                <c:pt idx="23">
                  <c:v>10.381435040394395</c:v>
                </c:pt>
                <c:pt idx="24">
                  <c:v>79.507322563023493</c:v>
                </c:pt>
                <c:pt idx="25">
                  <c:v>23.345340276818856</c:v>
                </c:pt>
                <c:pt idx="26">
                  <c:v>16.085619715307296</c:v>
                </c:pt>
                <c:pt idx="27">
                  <c:v>6.9760634668687844</c:v>
                </c:pt>
                <c:pt idx="28">
                  <c:v>22.27874057134845</c:v>
                </c:pt>
                <c:pt idx="29">
                  <c:v>34.944125550916837</c:v>
                </c:pt>
                <c:pt idx="30">
                  <c:v>10.583370386481091</c:v>
                </c:pt>
                <c:pt idx="31">
                  <c:v>70.415799216617089</c:v>
                </c:pt>
                <c:pt idx="32">
                  <c:v>47.097726771759852</c:v>
                </c:pt>
                <c:pt idx="33">
                  <c:v>86.688317471139797</c:v>
                </c:pt>
                <c:pt idx="34">
                  <c:v>57.159627674304637</c:v>
                </c:pt>
                <c:pt idx="35">
                  <c:v>46.299752739992776</c:v>
                </c:pt>
                <c:pt idx="36">
                  <c:v>4.8394644381355958</c:v>
                </c:pt>
                <c:pt idx="37">
                  <c:v>29.188470372363625</c:v>
                </c:pt>
                <c:pt idx="38">
                  <c:v>37.422702280729943</c:v>
                </c:pt>
                <c:pt idx="39">
                  <c:v>5.1266459864016607</c:v>
                </c:pt>
                <c:pt idx="40">
                  <c:v>36.307682884306658</c:v>
                </c:pt>
                <c:pt idx="41">
                  <c:v>67.701845865508943</c:v>
                </c:pt>
                <c:pt idx="42">
                  <c:v>8.7275535890671279</c:v>
                </c:pt>
                <c:pt idx="43">
                  <c:v>17.923430831668142</c:v>
                </c:pt>
                <c:pt idx="44">
                  <c:v>75.852901476979682</c:v>
                </c:pt>
                <c:pt idx="45">
                  <c:v>76.012547717716416</c:v>
                </c:pt>
                <c:pt idx="46">
                  <c:v>5.7837668959043027</c:v>
                </c:pt>
                <c:pt idx="47">
                  <c:v>11.338121019838178</c:v>
                </c:pt>
                <c:pt idx="48">
                  <c:v>42.11507811403721</c:v>
                </c:pt>
                <c:pt idx="49">
                  <c:v>86.042889196287518</c:v>
                </c:pt>
                <c:pt idx="50">
                  <c:v>7.8387746592332812</c:v>
                </c:pt>
                <c:pt idx="51">
                  <c:v>43.499396304940227</c:v>
                </c:pt>
                <c:pt idx="52">
                  <c:v>29.579865009881491</c:v>
                </c:pt>
                <c:pt idx="53">
                  <c:v>20.38747508821206</c:v>
                </c:pt>
                <c:pt idx="54">
                  <c:v>1.2605941937781049</c:v>
                </c:pt>
                <c:pt idx="55">
                  <c:v>12.415663745669454</c:v>
                </c:pt>
                <c:pt idx="56">
                  <c:v>56.006513050863283</c:v>
                </c:pt>
                <c:pt idx="57">
                  <c:v>12.795828886044617</c:v>
                </c:pt>
                <c:pt idx="58">
                  <c:v>58.842192216217519</c:v>
                </c:pt>
                <c:pt idx="59">
                  <c:v>61.948999557073321</c:v>
                </c:pt>
                <c:pt idx="60">
                  <c:v>26.185503844264193</c:v>
                </c:pt>
                <c:pt idx="61">
                  <c:v>7.126368105033257</c:v>
                </c:pt>
                <c:pt idx="62">
                  <c:v>62.5875269955799</c:v>
                </c:pt>
                <c:pt idx="63">
                  <c:v>81.226498132388969</c:v>
                </c:pt>
                <c:pt idx="64">
                  <c:v>84.394708797062904</c:v>
                </c:pt>
                <c:pt idx="65">
                  <c:v>93.43259539161005</c:v>
                </c:pt>
                <c:pt idx="66">
                  <c:v>43.741117329952026</c:v>
                </c:pt>
                <c:pt idx="67">
                  <c:v>19.03008886915319</c:v>
                </c:pt>
                <c:pt idx="68">
                  <c:v>22.210889705259117</c:v>
                </c:pt>
                <c:pt idx="69">
                  <c:v>84.145674113536444</c:v>
                </c:pt>
                <c:pt idx="70">
                  <c:v>36.844190002520826</c:v>
                </c:pt>
                <c:pt idx="71">
                  <c:v>5.2164257805526937</c:v>
                </c:pt>
                <c:pt idx="72">
                  <c:v>59.162353697730111</c:v>
                </c:pt>
                <c:pt idx="73">
                  <c:v>66.13425001080833</c:v>
                </c:pt>
                <c:pt idx="74">
                  <c:v>86.893352855405084</c:v>
                </c:pt>
                <c:pt idx="75">
                  <c:v>1.4428270470149174</c:v>
                </c:pt>
                <c:pt idx="76">
                  <c:v>58.354439248025663</c:v>
                </c:pt>
                <c:pt idx="77">
                  <c:v>82.103133397244406</c:v>
                </c:pt>
                <c:pt idx="78">
                  <c:v>20.831117578972766</c:v>
                </c:pt>
                <c:pt idx="79">
                  <c:v>6.4755226310174221</c:v>
                </c:pt>
                <c:pt idx="80">
                  <c:v>43.004301197005198</c:v>
                </c:pt>
                <c:pt idx="81">
                  <c:v>7.0225624417337649</c:v>
                </c:pt>
                <c:pt idx="82">
                  <c:v>4.7417764009381758</c:v>
                </c:pt>
                <c:pt idx="83">
                  <c:v>51.934459218764992</c:v>
                </c:pt>
                <c:pt idx="84">
                  <c:v>48.704838433092277</c:v>
                </c:pt>
                <c:pt idx="85">
                  <c:v>21.450201914610687</c:v>
                </c:pt>
                <c:pt idx="86">
                  <c:v>38.65818384352734</c:v>
                </c:pt>
                <c:pt idx="87">
                  <c:v>8.3313685272591567</c:v>
                </c:pt>
                <c:pt idx="88">
                  <c:v>47.187592882923838</c:v>
                </c:pt>
                <c:pt idx="89">
                  <c:v>60.106505609388861</c:v>
                </c:pt>
                <c:pt idx="90">
                  <c:v>58.203538841137579</c:v>
                </c:pt>
                <c:pt idx="91">
                  <c:v>20.632880212505864</c:v>
                </c:pt>
                <c:pt idx="92">
                  <c:v>12.586152669329087</c:v>
                </c:pt>
                <c:pt idx="93">
                  <c:v>5.4932014683794863</c:v>
                </c:pt>
                <c:pt idx="94">
                  <c:v>1.4325735505619852</c:v>
                </c:pt>
                <c:pt idx="95">
                  <c:v>35.535277537959466</c:v>
                </c:pt>
                <c:pt idx="96">
                  <c:v>65.629660808421534</c:v>
                </c:pt>
                <c:pt idx="97">
                  <c:v>4.5112566469333535</c:v>
                </c:pt>
                <c:pt idx="98">
                  <c:v>11.582581790641202</c:v>
                </c:pt>
                <c:pt idx="99">
                  <c:v>11.801055693859309</c:v>
                </c:pt>
                <c:pt idx="100">
                  <c:v>42.38630165597246</c:v>
                </c:pt>
                <c:pt idx="101">
                  <c:v>72.359280372093352</c:v>
                </c:pt>
                <c:pt idx="102">
                  <c:v>73.751784171994643</c:v>
                </c:pt>
                <c:pt idx="103">
                  <c:v>9.206469317437536</c:v>
                </c:pt>
                <c:pt idx="104">
                  <c:v>77.745170914076127</c:v>
                </c:pt>
                <c:pt idx="105">
                  <c:v>20.229916120307252</c:v>
                </c:pt>
                <c:pt idx="106">
                  <c:v>6.1751407558869209</c:v>
                </c:pt>
                <c:pt idx="107">
                  <c:v>26.946684340099843</c:v>
                </c:pt>
                <c:pt idx="108">
                  <c:v>60.128502571501663</c:v>
                </c:pt>
                <c:pt idx="109">
                  <c:v>46.84574006029505</c:v>
                </c:pt>
                <c:pt idx="110">
                  <c:v>58.873015878895878</c:v>
                </c:pt>
                <c:pt idx="111">
                  <c:v>84.376696740309598</c:v>
                </c:pt>
                <c:pt idx="112">
                  <c:v>88.049244669381025</c:v>
                </c:pt>
                <c:pt idx="113">
                  <c:v>0.10892033324027829</c:v>
                </c:pt>
                <c:pt idx="114">
                  <c:v>42.136688789889355</c:v>
                </c:pt>
                <c:pt idx="115">
                  <c:v>67.19156596440699</c:v>
                </c:pt>
                <c:pt idx="116">
                  <c:v>37.582329863339709</c:v>
                </c:pt>
                <c:pt idx="117">
                  <c:v>1.1154132236461962</c:v>
                </c:pt>
                <c:pt idx="118">
                  <c:v>28.345679541030695</c:v>
                </c:pt>
                <c:pt idx="119">
                  <c:v>63.882001530014847</c:v>
                </c:pt>
                <c:pt idx="120">
                  <c:v>77.09716499029571</c:v>
                </c:pt>
                <c:pt idx="121">
                  <c:v>91.113876887016161</c:v>
                </c:pt>
                <c:pt idx="122">
                  <c:v>16.26789711205673</c:v>
                </c:pt>
                <c:pt idx="123">
                  <c:v>13.301844718024238</c:v>
                </c:pt>
                <c:pt idx="124">
                  <c:v>16.859838141537207</c:v>
                </c:pt>
                <c:pt idx="125">
                  <c:v>43.491198621373911</c:v>
                </c:pt>
                <c:pt idx="126">
                  <c:v>21.096659320704781</c:v>
                </c:pt>
                <c:pt idx="127">
                  <c:v>22.838972092994887</c:v>
                </c:pt>
                <c:pt idx="128">
                  <c:v>50.633472243158536</c:v>
                </c:pt>
                <c:pt idx="129">
                  <c:v>49.508063222506976</c:v>
                </c:pt>
                <c:pt idx="130">
                  <c:v>10.200751146284338</c:v>
                </c:pt>
                <c:pt idx="131">
                  <c:v>13.962798150713585</c:v>
                </c:pt>
                <c:pt idx="132">
                  <c:v>68.19544103476926</c:v>
                </c:pt>
                <c:pt idx="133">
                  <c:v>76.635725322500164</c:v>
                </c:pt>
                <c:pt idx="134">
                  <c:v>70.961153449633969</c:v>
                </c:pt>
                <c:pt idx="135">
                  <c:v>34.257194925735497</c:v>
                </c:pt>
                <c:pt idx="136">
                  <c:v>6.1250420005594579</c:v>
                </c:pt>
                <c:pt idx="137">
                  <c:v>51.839187648913281</c:v>
                </c:pt>
                <c:pt idx="138">
                  <c:v>1.4393903733979239</c:v>
                </c:pt>
                <c:pt idx="139">
                  <c:v>6.2587957977625388</c:v>
                </c:pt>
              </c:numCache>
            </c:numRef>
          </c:yVal>
          <c:bubbleSize>
            <c:numRef>
              <c:f>[4]ManDiv!$J$2:$J$141</c:f>
              <c:numCache>
                <c:formatCode>General</c:formatCode>
                <c:ptCount val="140"/>
                <c:pt idx="0">
                  <c:v>29824536</c:v>
                </c:pt>
                <c:pt idx="1">
                  <c:v>3162083</c:v>
                </c:pt>
                <c:pt idx="2">
                  <c:v>20820525</c:v>
                </c:pt>
                <c:pt idx="3">
                  <c:v>2969081</c:v>
                </c:pt>
                <c:pt idx="4">
                  <c:v>22683600</c:v>
                </c:pt>
                <c:pt idx="5">
                  <c:v>8462446</c:v>
                </c:pt>
                <c:pt idx="6">
                  <c:v>9297507</c:v>
                </c:pt>
                <c:pt idx="7">
                  <c:v>154695368</c:v>
                </c:pt>
                <c:pt idx="8">
                  <c:v>9464000</c:v>
                </c:pt>
                <c:pt idx="9">
                  <c:v>11142157</c:v>
                </c:pt>
                <c:pt idx="10">
                  <c:v>10050702</c:v>
                </c:pt>
                <c:pt idx="11">
                  <c:v>741822</c:v>
                </c:pt>
                <c:pt idx="12">
                  <c:v>10496285</c:v>
                </c:pt>
                <c:pt idx="13">
                  <c:v>2003910</c:v>
                </c:pt>
                <c:pt idx="14">
                  <c:v>198656019</c:v>
                </c:pt>
                <c:pt idx="15">
                  <c:v>7304632</c:v>
                </c:pt>
                <c:pt idx="16">
                  <c:v>16460141</c:v>
                </c:pt>
                <c:pt idx="17">
                  <c:v>9849569</c:v>
                </c:pt>
                <c:pt idx="18">
                  <c:v>14864646</c:v>
                </c:pt>
                <c:pt idx="19">
                  <c:v>21699631</c:v>
                </c:pt>
                <c:pt idx="20">
                  <c:v>34880491</c:v>
                </c:pt>
                <c:pt idx="21">
                  <c:v>494401</c:v>
                </c:pt>
                <c:pt idx="22">
                  <c:v>12448175</c:v>
                </c:pt>
                <c:pt idx="23">
                  <c:v>17464814</c:v>
                </c:pt>
                <c:pt idx="24">
                  <c:v>1350695000</c:v>
                </c:pt>
                <c:pt idx="25">
                  <c:v>47704427</c:v>
                </c:pt>
                <c:pt idx="26">
                  <c:v>717503</c:v>
                </c:pt>
                <c:pt idx="27">
                  <c:v>65705093</c:v>
                </c:pt>
                <c:pt idx="28">
                  <c:v>4337051</c:v>
                </c:pt>
                <c:pt idx="29">
                  <c:v>4805295</c:v>
                </c:pt>
                <c:pt idx="30">
                  <c:v>19839750</c:v>
                </c:pt>
                <c:pt idx="31">
                  <c:v>4267000</c:v>
                </c:pt>
                <c:pt idx="32">
                  <c:v>1128994</c:v>
                </c:pt>
                <c:pt idx="33">
                  <c:v>10514810</c:v>
                </c:pt>
                <c:pt idx="34">
                  <c:v>5590478</c:v>
                </c:pt>
                <c:pt idx="35">
                  <c:v>10276621</c:v>
                </c:pt>
                <c:pt idx="36">
                  <c:v>15492264</c:v>
                </c:pt>
                <c:pt idx="37">
                  <c:v>80721874</c:v>
                </c:pt>
                <c:pt idx="38">
                  <c:v>6297394</c:v>
                </c:pt>
                <c:pt idx="39">
                  <c:v>736296</c:v>
                </c:pt>
                <c:pt idx="40">
                  <c:v>6130922</c:v>
                </c:pt>
                <c:pt idx="41">
                  <c:v>1339396</c:v>
                </c:pt>
                <c:pt idx="42">
                  <c:v>91728849</c:v>
                </c:pt>
                <c:pt idx="43">
                  <c:v>874742</c:v>
                </c:pt>
                <c:pt idx="44">
                  <c:v>5414293</c:v>
                </c:pt>
                <c:pt idx="45">
                  <c:v>65696689</c:v>
                </c:pt>
                <c:pt idx="46">
                  <c:v>1632572</c:v>
                </c:pt>
                <c:pt idx="47">
                  <c:v>1791225</c:v>
                </c:pt>
                <c:pt idx="48">
                  <c:v>4511800</c:v>
                </c:pt>
                <c:pt idx="49">
                  <c:v>81889839</c:v>
                </c:pt>
                <c:pt idx="50">
                  <c:v>25366462</c:v>
                </c:pt>
                <c:pt idx="51">
                  <c:v>11280167</c:v>
                </c:pt>
                <c:pt idx="52">
                  <c:v>15082831</c:v>
                </c:pt>
                <c:pt idx="53">
                  <c:v>11451273</c:v>
                </c:pt>
                <c:pt idx="54">
                  <c:v>1663558</c:v>
                </c:pt>
                <c:pt idx="55">
                  <c:v>795369</c:v>
                </c:pt>
                <c:pt idx="56">
                  <c:v>10173775</c:v>
                </c:pt>
                <c:pt idx="57">
                  <c:v>7935846</c:v>
                </c:pt>
                <c:pt idx="58">
                  <c:v>9943755</c:v>
                </c:pt>
                <c:pt idx="59">
                  <c:v>1236686732</c:v>
                </c:pt>
                <c:pt idx="60">
                  <c:v>246864191</c:v>
                </c:pt>
                <c:pt idx="61">
                  <c:v>32578209</c:v>
                </c:pt>
                <c:pt idx="62">
                  <c:v>4588798</c:v>
                </c:pt>
                <c:pt idx="63">
                  <c:v>7907900</c:v>
                </c:pt>
                <c:pt idx="64">
                  <c:v>60917978</c:v>
                </c:pt>
                <c:pt idx="65">
                  <c:v>127561489</c:v>
                </c:pt>
                <c:pt idx="66">
                  <c:v>6318000</c:v>
                </c:pt>
                <c:pt idx="67">
                  <c:v>16797459</c:v>
                </c:pt>
                <c:pt idx="68">
                  <c:v>43178141</c:v>
                </c:pt>
                <c:pt idx="69">
                  <c:v>50004000</c:v>
                </c:pt>
                <c:pt idx="70">
                  <c:v>5582100</c:v>
                </c:pt>
                <c:pt idx="71">
                  <c:v>6645827</c:v>
                </c:pt>
                <c:pt idx="72">
                  <c:v>2025473</c:v>
                </c:pt>
                <c:pt idx="73">
                  <c:v>4424888</c:v>
                </c:pt>
                <c:pt idx="74">
                  <c:v>2051545</c:v>
                </c:pt>
                <c:pt idx="75">
                  <c:v>4190435</c:v>
                </c:pt>
                <c:pt idx="76">
                  <c:v>2985509</c:v>
                </c:pt>
                <c:pt idx="77">
                  <c:v>531441</c:v>
                </c:pt>
                <c:pt idx="78">
                  <c:v>22293914</c:v>
                </c:pt>
                <c:pt idx="79">
                  <c:v>15906483</c:v>
                </c:pt>
                <c:pt idx="80">
                  <c:v>29239927</c:v>
                </c:pt>
                <c:pt idx="81">
                  <c:v>14853572</c:v>
                </c:pt>
                <c:pt idx="82">
                  <c:v>3796141</c:v>
                </c:pt>
                <c:pt idx="83">
                  <c:v>1291456</c:v>
                </c:pt>
                <c:pt idx="84">
                  <c:v>120847477</c:v>
                </c:pt>
                <c:pt idx="85">
                  <c:v>2796484</c:v>
                </c:pt>
                <c:pt idx="86">
                  <c:v>32521143</c:v>
                </c:pt>
                <c:pt idx="87">
                  <c:v>25203395</c:v>
                </c:pt>
                <c:pt idx="88">
                  <c:v>2259393</c:v>
                </c:pt>
                <c:pt idx="89">
                  <c:v>27474377</c:v>
                </c:pt>
                <c:pt idx="90">
                  <c:v>16767705</c:v>
                </c:pt>
                <c:pt idx="91">
                  <c:v>4433100</c:v>
                </c:pt>
                <c:pt idx="92">
                  <c:v>5991733</c:v>
                </c:pt>
                <c:pt idx="93">
                  <c:v>17157042</c:v>
                </c:pt>
                <c:pt idx="94">
                  <c:v>168833776</c:v>
                </c:pt>
                <c:pt idx="95">
                  <c:v>5018869</c:v>
                </c:pt>
                <c:pt idx="96">
                  <c:v>179160111</c:v>
                </c:pt>
                <c:pt idx="97">
                  <c:v>7167010</c:v>
                </c:pt>
                <c:pt idx="98">
                  <c:v>6687361</c:v>
                </c:pt>
                <c:pt idx="99">
                  <c:v>29987800</c:v>
                </c:pt>
                <c:pt idx="100">
                  <c:v>96706764</c:v>
                </c:pt>
                <c:pt idx="101">
                  <c:v>38542737</c:v>
                </c:pt>
                <c:pt idx="102">
                  <c:v>10526703</c:v>
                </c:pt>
                <c:pt idx="103">
                  <c:v>2050514</c:v>
                </c:pt>
                <c:pt idx="104">
                  <c:v>21326905</c:v>
                </c:pt>
                <c:pt idx="105">
                  <c:v>143533000</c:v>
                </c:pt>
                <c:pt idx="106">
                  <c:v>28287855</c:v>
                </c:pt>
                <c:pt idx="107">
                  <c:v>13726021</c:v>
                </c:pt>
                <c:pt idx="108">
                  <c:v>7223887</c:v>
                </c:pt>
                <c:pt idx="109">
                  <c:v>5978727</c:v>
                </c:pt>
                <c:pt idx="110">
                  <c:v>5312400</c:v>
                </c:pt>
                <c:pt idx="111">
                  <c:v>5410267</c:v>
                </c:pt>
                <c:pt idx="112">
                  <c:v>2058152</c:v>
                </c:pt>
                <c:pt idx="113">
                  <c:v>549598</c:v>
                </c:pt>
                <c:pt idx="114">
                  <c:v>51189306.614891998</c:v>
                </c:pt>
                <c:pt idx="115">
                  <c:v>46217961</c:v>
                </c:pt>
                <c:pt idx="116">
                  <c:v>20328000</c:v>
                </c:pt>
                <c:pt idx="117">
                  <c:v>37195349</c:v>
                </c:pt>
                <c:pt idx="118">
                  <c:v>534541</c:v>
                </c:pt>
                <c:pt idx="119">
                  <c:v>1230985</c:v>
                </c:pt>
                <c:pt idx="120">
                  <c:v>9516617</c:v>
                </c:pt>
                <c:pt idx="121">
                  <c:v>7997152</c:v>
                </c:pt>
                <c:pt idx="122">
                  <c:v>22399254</c:v>
                </c:pt>
                <c:pt idx="123">
                  <c:v>8008990</c:v>
                </c:pt>
                <c:pt idx="124">
                  <c:v>47783107</c:v>
                </c:pt>
                <c:pt idx="125">
                  <c:v>66785001</c:v>
                </c:pt>
                <c:pt idx="126">
                  <c:v>6642928</c:v>
                </c:pt>
                <c:pt idx="127">
                  <c:v>1337439</c:v>
                </c:pt>
                <c:pt idx="128">
                  <c:v>10777500</c:v>
                </c:pt>
                <c:pt idx="129">
                  <c:v>73997128</c:v>
                </c:pt>
                <c:pt idx="130">
                  <c:v>5172931</c:v>
                </c:pt>
                <c:pt idx="131">
                  <c:v>36345860</c:v>
                </c:pt>
                <c:pt idx="132">
                  <c:v>45593300</c:v>
                </c:pt>
                <c:pt idx="133">
                  <c:v>63227526</c:v>
                </c:pt>
                <c:pt idx="134">
                  <c:v>313914040</c:v>
                </c:pt>
                <c:pt idx="135">
                  <c:v>3395253</c:v>
                </c:pt>
                <c:pt idx="136">
                  <c:v>29954782</c:v>
                </c:pt>
                <c:pt idx="137">
                  <c:v>88775500</c:v>
                </c:pt>
                <c:pt idx="138">
                  <c:v>23852409</c:v>
                </c:pt>
                <c:pt idx="139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12316816"/>
        <c:axId val="412312896"/>
      </c:bubbleChart>
      <c:valAx>
        <c:axId val="412316816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12896"/>
        <c:crosses val="autoZero"/>
        <c:crossBetween val="midCat"/>
      </c:valAx>
      <c:valAx>
        <c:axId val="41231289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16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5191422730566592"/>
                  <c:y val="-0.6053214090693450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[3]Sheet1!$H$2:$H$104</c:f>
              <c:numCache>
                <c:formatCode>General</c:formatCode>
                <c:ptCount val="103"/>
                <c:pt idx="0">
                  <c:v>6.416666666666667</c:v>
                </c:pt>
                <c:pt idx="1">
                  <c:v>4.9285714285714288</c:v>
                </c:pt>
                <c:pt idx="2">
                  <c:v>1</c:v>
                </c:pt>
                <c:pt idx="3">
                  <c:v>1</c:v>
                </c:pt>
                <c:pt idx="4">
                  <c:v>3.9404761904761907</c:v>
                </c:pt>
                <c:pt idx="5">
                  <c:v>1.0714285714285714</c:v>
                </c:pt>
                <c:pt idx="6">
                  <c:v>4.0714285714285712</c:v>
                </c:pt>
                <c:pt idx="7">
                  <c:v>5.25</c:v>
                </c:pt>
                <c:pt idx="8">
                  <c:v>3.1547619047619047</c:v>
                </c:pt>
                <c:pt idx="9">
                  <c:v>2.25</c:v>
                </c:pt>
                <c:pt idx="10">
                  <c:v>2.9285714285714284</c:v>
                </c:pt>
                <c:pt idx="11">
                  <c:v>4.0714285714285712</c:v>
                </c:pt>
                <c:pt idx="12">
                  <c:v>4.6071428571428568</c:v>
                </c:pt>
                <c:pt idx="13">
                  <c:v>6.0119047619047619</c:v>
                </c:pt>
                <c:pt idx="14">
                  <c:v>6.1071428571428568</c:v>
                </c:pt>
                <c:pt idx="15">
                  <c:v>5.9047619047619051</c:v>
                </c:pt>
                <c:pt idx="16">
                  <c:v>1</c:v>
                </c:pt>
                <c:pt idx="17">
                  <c:v>6.1547619047619051</c:v>
                </c:pt>
                <c:pt idx="18">
                  <c:v>3.0238095238095237</c:v>
                </c:pt>
                <c:pt idx="19">
                  <c:v>6.5357142857142856</c:v>
                </c:pt>
                <c:pt idx="20">
                  <c:v>3.1190476190476191</c:v>
                </c:pt>
                <c:pt idx="22">
                  <c:v>5.5357142857142856</c:v>
                </c:pt>
                <c:pt idx="23">
                  <c:v>1.1309523809523809</c:v>
                </c:pt>
                <c:pt idx="24">
                  <c:v>5.4761904761904763</c:v>
                </c:pt>
                <c:pt idx="25">
                  <c:v>1.5714285714285714</c:v>
                </c:pt>
                <c:pt idx="26">
                  <c:v>1</c:v>
                </c:pt>
                <c:pt idx="27">
                  <c:v>2.3690476190476191</c:v>
                </c:pt>
                <c:pt idx="28">
                  <c:v>3.0476190476190474</c:v>
                </c:pt>
                <c:pt idx="29">
                  <c:v>5.2857142857142856</c:v>
                </c:pt>
                <c:pt idx="30">
                  <c:v>3.0476190476190474</c:v>
                </c:pt>
                <c:pt idx="31">
                  <c:v>6.7380952380952381</c:v>
                </c:pt>
                <c:pt idx="32">
                  <c:v>5.7976190476190474</c:v>
                </c:pt>
                <c:pt idx="33">
                  <c:v>1.3571428571428572</c:v>
                </c:pt>
                <c:pt idx="34">
                  <c:v>1.3333333333333333</c:v>
                </c:pt>
                <c:pt idx="35">
                  <c:v>5.2380952380952381</c:v>
                </c:pt>
                <c:pt idx="36">
                  <c:v>3.9047619047619047</c:v>
                </c:pt>
                <c:pt idx="37">
                  <c:v>3.9047619047619047</c:v>
                </c:pt>
                <c:pt idx="38">
                  <c:v>1.9880952380952381</c:v>
                </c:pt>
                <c:pt idx="39">
                  <c:v>3.8333333333333335</c:v>
                </c:pt>
                <c:pt idx="40">
                  <c:v>5.9761904761904763</c:v>
                </c:pt>
                <c:pt idx="41">
                  <c:v>3.2023809523809526</c:v>
                </c:pt>
                <c:pt idx="42">
                  <c:v>5.6190476190476186</c:v>
                </c:pt>
                <c:pt idx="43">
                  <c:v>3.3095238095238093</c:v>
                </c:pt>
                <c:pt idx="44">
                  <c:v>3.0238095238095237</c:v>
                </c:pt>
                <c:pt idx="45">
                  <c:v>2.7023809523809526</c:v>
                </c:pt>
                <c:pt idx="46">
                  <c:v>4.4642857142857144</c:v>
                </c:pt>
                <c:pt idx="47">
                  <c:v>6.5952380952380949</c:v>
                </c:pt>
                <c:pt idx="48">
                  <c:v>1.0714285714285714</c:v>
                </c:pt>
                <c:pt idx="49">
                  <c:v>1.3452380952380953</c:v>
                </c:pt>
                <c:pt idx="50">
                  <c:v>1.3809523809523809</c:v>
                </c:pt>
                <c:pt idx="51">
                  <c:v>5.0595238095238093</c:v>
                </c:pt>
                <c:pt idx="52">
                  <c:v>4.7976190476190474</c:v>
                </c:pt>
                <c:pt idx="53">
                  <c:v>3.0119047619047619</c:v>
                </c:pt>
                <c:pt idx="54">
                  <c:v>6.5</c:v>
                </c:pt>
                <c:pt idx="55">
                  <c:v>4.6190476190476186</c:v>
                </c:pt>
                <c:pt idx="56">
                  <c:v>4.0357142857142856</c:v>
                </c:pt>
                <c:pt idx="57">
                  <c:v>5.0595238095238093</c:v>
                </c:pt>
                <c:pt idx="58">
                  <c:v>1.0595238095238095</c:v>
                </c:pt>
                <c:pt idx="59">
                  <c:v>4.2619047619047619</c:v>
                </c:pt>
                <c:pt idx="60">
                  <c:v>4.8928571428571432</c:v>
                </c:pt>
                <c:pt idx="61">
                  <c:v>4.0595238095238093</c:v>
                </c:pt>
                <c:pt idx="62">
                  <c:v>4.4285714285714288</c:v>
                </c:pt>
                <c:pt idx="63">
                  <c:v>5.8571428571428568</c:v>
                </c:pt>
                <c:pt idx="64">
                  <c:v>1.8452380952380953</c:v>
                </c:pt>
                <c:pt idx="65">
                  <c:v>3.2857142857142856</c:v>
                </c:pt>
                <c:pt idx="66">
                  <c:v>4.166666666666667</c:v>
                </c:pt>
                <c:pt idx="67">
                  <c:v>4.583333333333333</c:v>
                </c:pt>
                <c:pt idx="68">
                  <c:v>4.083333333333333</c:v>
                </c:pt>
                <c:pt idx="69">
                  <c:v>1</c:v>
                </c:pt>
                <c:pt idx="70">
                  <c:v>4.0119047619047619</c:v>
                </c:pt>
                <c:pt idx="71">
                  <c:v>5.0952380952380949</c:v>
                </c:pt>
                <c:pt idx="72">
                  <c:v>4.6785714285714288</c:v>
                </c:pt>
                <c:pt idx="73">
                  <c:v>1</c:v>
                </c:pt>
                <c:pt idx="74">
                  <c:v>4.7857142857142856</c:v>
                </c:pt>
                <c:pt idx="75">
                  <c:v>3.9642857142857144</c:v>
                </c:pt>
                <c:pt idx="76">
                  <c:v>3.5</c:v>
                </c:pt>
                <c:pt idx="77">
                  <c:v>3.4523809523809526</c:v>
                </c:pt>
                <c:pt idx="78">
                  <c:v>3.0357142857142856</c:v>
                </c:pt>
                <c:pt idx="79">
                  <c:v>1.5952380952380953</c:v>
                </c:pt>
                <c:pt idx="80">
                  <c:v>4.2380952380952381</c:v>
                </c:pt>
                <c:pt idx="81">
                  <c:v>3.6309523809523809</c:v>
                </c:pt>
                <c:pt idx="82">
                  <c:v>4.5952380952380949</c:v>
                </c:pt>
                <c:pt idx="83">
                  <c:v>4.6190476190476186</c:v>
                </c:pt>
                <c:pt idx="84">
                  <c:v>1.8095238095238095</c:v>
                </c:pt>
                <c:pt idx="85">
                  <c:v>3.5833333333333335</c:v>
                </c:pt>
                <c:pt idx="86">
                  <c:v>6.3809523809523814</c:v>
                </c:pt>
                <c:pt idx="87">
                  <c:v>5.4523809523809526</c:v>
                </c:pt>
                <c:pt idx="88">
                  <c:v>1.0119047619047619</c:v>
                </c:pt>
                <c:pt idx="89">
                  <c:v>1</c:v>
                </c:pt>
                <c:pt idx="90">
                  <c:v>6.666666666666667</c:v>
                </c:pt>
                <c:pt idx="91">
                  <c:v>4.8690476190476186</c:v>
                </c:pt>
                <c:pt idx="92">
                  <c:v>3.7261904761904763</c:v>
                </c:pt>
                <c:pt idx="93">
                  <c:v>5.6190476190476186</c:v>
                </c:pt>
                <c:pt idx="94">
                  <c:v>1.8214285714285714</c:v>
                </c:pt>
                <c:pt idx="95">
                  <c:v>5.1785714285714288</c:v>
                </c:pt>
                <c:pt idx="96">
                  <c:v>3.5238095238095237</c:v>
                </c:pt>
                <c:pt idx="97">
                  <c:v>5.166666666666667</c:v>
                </c:pt>
                <c:pt idx="98">
                  <c:v>1.1428571428571428</c:v>
                </c:pt>
                <c:pt idx="99">
                  <c:v>1</c:v>
                </c:pt>
                <c:pt idx="100">
                  <c:v>2.4404761904761907</c:v>
                </c:pt>
                <c:pt idx="101">
                  <c:v>2.8452380952380953</c:v>
                </c:pt>
                <c:pt idx="102">
                  <c:v>4.333333333333333</c:v>
                </c:pt>
              </c:numCache>
            </c:numRef>
          </c:xVal>
          <c:yVal>
            <c:numRef>
              <c:f>[3]Sheet1!$I$2:$I$104</c:f>
              <c:numCache>
                <c:formatCode>General</c:formatCode>
                <c:ptCount val="103"/>
                <c:pt idx="0">
                  <c:v>-6.4</c:v>
                </c:pt>
                <c:pt idx="1">
                  <c:v>-2.5</c:v>
                </c:pt>
                <c:pt idx="2">
                  <c:v>10</c:v>
                </c:pt>
                <c:pt idx="3">
                  <c:v>10</c:v>
                </c:pt>
                <c:pt idx="4">
                  <c:v>0.7</c:v>
                </c:pt>
                <c:pt idx="5">
                  <c:v>10</c:v>
                </c:pt>
                <c:pt idx="6">
                  <c:v>-0.5</c:v>
                </c:pt>
                <c:pt idx="7">
                  <c:v>-8.5</c:v>
                </c:pt>
                <c:pt idx="8">
                  <c:v>2.8</c:v>
                </c:pt>
                <c:pt idx="9">
                  <c:v>6.9</c:v>
                </c:pt>
                <c:pt idx="10">
                  <c:v>2.2000000000000002</c:v>
                </c:pt>
                <c:pt idx="11">
                  <c:v>-0.3</c:v>
                </c:pt>
                <c:pt idx="12">
                  <c:v>-3.9</c:v>
                </c:pt>
                <c:pt idx="13">
                  <c:v>-3</c:v>
                </c:pt>
                <c:pt idx="14">
                  <c:v>-2.5</c:v>
                </c:pt>
                <c:pt idx="15">
                  <c:v>-6.1</c:v>
                </c:pt>
                <c:pt idx="16">
                  <c:v>10</c:v>
                </c:pt>
                <c:pt idx="17">
                  <c:v>-4.9000000000000004</c:v>
                </c:pt>
                <c:pt idx="18">
                  <c:v>-3.5</c:v>
                </c:pt>
                <c:pt idx="19">
                  <c:v>-8</c:v>
                </c:pt>
                <c:pt idx="20">
                  <c:v>7.5</c:v>
                </c:pt>
                <c:pt idx="21">
                  <c:v>-3.9</c:v>
                </c:pt>
                <c:pt idx="22">
                  <c:v>-4.5999999999999996</c:v>
                </c:pt>
                <c:pt idx="23">
                  <c:v>10</c:v>
                </c:pt>
                <c:pt idx="24">
                  <c:v>-6.1</c:v>
                </c:pt>
                <c:pt idx="25">
                  <c:v>8.6</c:v>
                </c:pt>
                <c:pt idx="26">
                  <c:v>10</c:v>
                </c:pt>
                <c:pt idx="27">
                  <c:v>3.9</c:v>
                </c:pt>
                <c:pt idx="28">
                  <c:v>4.3</c:v>
                </c:pt>
                <c:pt idx="29">
                  <c:v>-5.9</c:v>
                </c:pt>
                <c:pt idx="30">
                  <c:v>3.2</c:v>
                </c:pt>
                <c:pt idx="31">
                  <c:v>-5.9</c:v>
                </c:pt>
                <c:pt idx="32">
                  <c:v>-4.8</c:v>
                </c:pt>
                <c:pt idx="33">
                  <c:v>10</c:v>
                </c:pt>
                <c:pt idx="34">
                  <c:v>8</c:v>
                </c:pt>
                <c:pt idx="35">
                  <c:v>-6</c:v>
                </c:pt>
                <c:pt idx="36">
                  <c:v>2.6</c:v>
                </c:pt>
                <c:pt idx="37">
                  <c:v>-1.5</c:v>
                </c:pt>
                <c:pt idx="38">
                  <c:v>-6.4</c:v>
                </c:pt>
                <c:pt idx="39">
                  <c:v>1.9</c:v>
                </c:pt>
                <c:pt idx="40">
                  <c:v>-5.6</c:v>
                </c:pt>
                <c:pt idx="41">
                  <c:v>1.2</c:v>
                </c:pt>
                <c:pt idx="42">
                  <c:v>-4.3</c:v>
                </c:pt>
                <c:pt idx="43">
                  <c:v>3.4</c:v>
                </c:pt>
                <c:pt idx="44">
                  <c:v>0.7</c:v>
                </c:pt>
                <c:pt idx="45">
                  <c:v>8.6</c:v>
                </c:pt>
                <c:pt idx="46">
                  <c:v>-2.9</c:v>
                </c:pt>
                <c:pt idx="47">
                  <c:v>-7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-6.2</c:v>
                </c:pt>
                <c:pt idx="52">
                  <c:v>2</c:v>
                </c:pt>
                <c:pt idx="53">
                  <c:v>1.9</c:v>
                </c:pt>
                <c:pt idx="54">
                  <c:v>-5.2</c:v>
                </c:pt>
                <c:pt idx="55">
                  <c:v>2.7</c:v>
                </c:pt>
                <c:pt idx="56">
                  <c:v>0.2</c:v>
                </c:pt>
                <c:pt idx="57">
                  <c:v>-0.2</c:v>
                </c:pt>
                <c:pt idx="58">
                  <c:v>10</c:v>
                </c:pt>
                <c:pt idx="59">
                  <c:v>0.3</c:v>
                </c:pt>
                <c:pt idx="60">
                  <c:v>-3.3</c:v>
                </c:pt>
                <c:pt idx="61">
                  <c:v>4.8</c:v>
                </c:pt>
                <c:pt idx="62">
                  <c:v>-1.5</c:v>
                </c:pt>
                <c:pt idx="63">
                  <c:v>-5.9</c:v>
                </c:pt>
                <c:pt idx="64">
                  <c:v>9.6</c:v>
                </c:pt>
                <c:pt idx="65">
                  <c:v>1.7</c:v>
                </c:pt>
                <c:pt idx="66">
                  <c:v>0</c:v>
                </c:pt>
                <c:pt idx="67">
                  <c:v>-7.1</c:v>
                </c:pt>
                <c:pt idx="68">
                  <c:v>-2.4</c:v>
                </c:pt>
                <c:pt idx="69">
                  <c:v>10</c:v>
                </c:pt>
                <c:pt idx="70">
                  <c:v>0.1</c:v>
                </c:pt>
                <c:pt idx="71">
                  <c:v>-2.5</c:v>
                </c:pt>
                <c:pt idx="72">
                  <c:v>-0.7</c:v>
                </c:pt>
                <c:pt idx="73">
                  <c:v>10</c:v>
                </c:pt>
                <c:pt idx="74">
                  <c:v>0.7</c:v>
                </c:pt>
                <c:pt idx="75">
                  <c:v>-1.3</c:v>
                </c:pt>
                <c:pt idx="76">
                  <c:v>3.1</c:v>
                </c:pt>
                <c:pt idx="77">
                  <c:v>2.8</c:v>
                </c:pt>
                <c:pt idx="78">
                  <c:v>1.5</c:v>
                </c:pt>
                <c:pt idx="79">
                  <c:v>4.5</c:v>
                </c:pt>
                <c:pt idx="80">
                  <c:v>-0.8</c:v>
                </c:pt>
                <c:pt idx="81">
                  <c:v>-0.5</c:v>
                </c:pt>
                <c:pt idx="82">
                  <c:v>-1.2</c:v>
                </c:pt>
                <c:pt idx="83">
                  <c:v>-1.5</c:v>
                </c:pt>
                <c:pt idx="84">
                  <c:v>4.5999999999999996</c:v>
                </c:pt>
                <c:pt idx="85">
                  <c:v>6</c:v>
                </c:pt>
                <c:pt idx="86">
                  <c:v>-4</c:v>
                </c:pt>
                <c:pt idx="87">
                  <c:v>-8.4</c:v>
                </c:pt>
                <c:pt idx="88">
                  <c:v>10</c:v>
                </c:pt>
                <c:pt idx="89">
                  <c:v>10</c:v>
                </c:pt>
                <c:pt idx="90">
                  <c:v>-8</c:v>
                </c:pt>
                <c:pt idx="91">
                  <c:v>-4.2</c:v>
                </c:pt>
                <c:pt idx="92">
                  <c:v>1.9</c:v>
                </c:pt>
                <c:pt idx="93">
                  <c:v>-5.0999999999999996</c:v>
                </c:pt>
                <c:pt idx="94">
                  <c:v>8.9</c:v>
                </c:pt>
                <c:pt idx="95">
                  <c:v>-6.5</c:v>
                </c:pt>
                <c:pt idx="96">
                  <c:v>6.8</c:v>
                </c:pt>
                <c:pt idx="97">
                  <c:v>-2.9</c:v>
                </c:pt>
                <c:pt idx="98">
                  <c:v>10</c:v>
                </c:pt>
                <c:pt idx="99">
                  <c:v>10</c:v>
                </c:pt>
                <c:pt idx="100">
                  <c:v>5.2</c:v>
                </c:pt>
                <c:pt idx="101">
                  <c:v>6.9</c:v>
                </c:pt>
                <c:pt idx="102">
                  <c:v>-1.2</c:v>
                </c:pt>
              </c:numCache>
            </c:numRef>
          </c:yVal>
          <c:bubbleSize>
            <c:numRef>
              <c:f>[3]Sheet1!$J$2:$J$104</c:f>
              <c:numCache>
                <c:formatCode>General</c:formatCode>
                <c:ptCount val="103"/>
                <c:pt idx="0">
                  <c:v>29824536</c:v>
                </c:pt>
                <c:pt idx="1">
                  <c:v>3162083</c:v>
                </c:pt>
                <c:pt idx="2">
                  <c:v>22683600</c:v>
                </c:pt>
                <c:pt idx="3">
                  <c:v>8462446</c:v>
                </c:pt>
                <c:pt idx="4">
                  <c:v>154695368</c:v>
                </c:pt>
                <c:pt idx="5">
                  <c:v>11142157</c:v>
                </c:pt>
                <c:pt idx="6">
                  <c:v>10050702</c:v>
                </c:pt>
                <c:pt idx="7">
                  <c:v>741822</c:v>
                </c:pt>
                <c:pt idx="8">
                  <c:v>10496285</c:v>
                </c:pt>
                <c:pt idx="9">
                  <c:v>2003910</c:v>
                </c:pt>
                <c:pt idx="10">
                  <c:v>198656019</c:v>
                </c:pt>
                <c:pt idx="11">
                  <c:v>7304632</c:v>
                </c:pt>
                <c:pt idx="12">
                  <c:v>16460141</c:v>
                </c:pt>
                <c:pt idx="13">
                  <c:v>9849569</c:v>
                </c:pt>
                <c:pt idx="14">
                  <c:v>14864646</c:v>
                </c:pt>
                <c:pt idx="15">
                  <c:v>21699631</c:v>
                </c:pt>
                <c:pt idx="16">
                  <c:v>34880491</c:v>
                </c:pt>
                <c:pt idx="17">
                  <c:v>12448175</c:v>
                </c:pt>
                <c:pt idx="18">
                  <c:v>17464814</c:v>
                </c:pt>
                <c:pt idx="19">
                  <c:v>1350695000</c:v>
                </c:pt>
                <c:pt idx="20">
                  <c:v>47704427</c:v>
                </c:pt>
                <c:pt idx="21">
                  <c:v>65705093</c:v>
                </c:pt>
                <c:pt idx="22">
                  <c:v>4337051</c:v>
                </c:pt>
                <c:pt idx="23">
                  <c:v>4805295</c:v>
                </c:pt>
                <c:pt idx="24">
                  <c:v>19839750</c:v>
                </c:pt>
                <c:pt idx="25">
                  <c:v>1128994</c:v>
                </c:pt>
                <c:pt idx="26">
                  <c:v>5590478</c:v>
                </c:pt>
                <c:pt idx="27">
                  <c:v>10276621</c:v>
                </c:pt>
                <c:pt idx="28">
                  <c:v>15492264</c:v>
                </c:pt>
                <c:pt idx="29">
                  <c:v>80721874</c:v>
                </c:pt>
                <c:pt idx="30">
                  <c:v>6297394</c:v>
                </c:pt>
                <c:pt idx="31">
                  <c:v>736296</c:v>
                </c:pt>
                <c:pt idx="32">
                  <c:v>91728849</c:v>
                </c:pt>
                <c:pt idx="33">
                  <c:v>5414293</c:v>
                </c:pt>
                <c:pt idx="34">
                  <c:v>65696689</c:v>
                </c:pt>
                <c:pt idx="35">
                  <c:v>1632572</c:v>
                </c:pt>
                <c:pt idx="36">
                  <c:v>1791225</c:v>
                </c:pt>
                <c:pt idx="37">
                  <c:v>25366462</c:v>
                </c:pt>
                <c:pt idx="38">
                  <c:v>11280167</c:v>
                </c:pt>
                <c:pt idx="39">
                  <c:v>15082831</c:v>
                </c:pt>
                <c:pt idx="40">
                  <c:v>11451273</c:v>
                </c:pt>
                <c:pt idx="41">
                  <c:v>795369</c:v>
                </c:pt>
                <c:pt idx="42">
                  <c:v>10173775</c:v>
                </c:pt>
                <c:pt idx="43">
                  <c:v>7935846</c:v>
                </c:pt>
                <c:pt idx="44">
                  <c:v>9943755</c:v>
                </c:pt>
                <c:pt idx="45">
                  <c:v>1236686732</c:v>
                </c:pt>
                <c:pt idx="46">
                  <c:v>246864191</c:v>
                </c:pt>
                <c:pt idx="47">
                  <c:v>32578209</c:v>
                </c:pt>
                <c:pt idx="48">
                  <c:v>4588798</c:v>
                </c:pt>
                <c:pt idx="49">
                  <c:v>60917978</c:v>
                </c:pt>
                <c:pt idx="50">
                  <c:v>127561489</c:v>
                </c:pt>
                <c:pt idx="51">
                  <c:v>6318000</c:v>
                </c:pt>
                <c:pt idx="52">
                  <c:v>43178141</c:v>
                </c:pt>
                <c:pt idx="53">
                  <c:v>50004000</c:v>
                </c:pt>
                <c:pt idx="54">
                  <c:v>6645827</c:v>
                </c:pt>
                <c:pt idx="55">
                  <c:v>4424888</c:v>
                </c:pt>
                <c:pt idx="56">
                  <c:v>2051545</c:v>
                </c:pt>
                <c:pt idx="57">
                  <c:v>4190435</c:v>
                </c:pt>
                <c:pt idx="58">
                  <c:v>531441</c:v>
                </c:pt>
                <c:pt idx="59">
                  <c:v>22293914</c:v>
                </c:pt>
                <c:pt idx="60">
                  <c:v>15906483</c:v>
                </c:pt>
                <c:pt idx="61">
                  <c:v>29239927</c:v>
                </c:pt>
                <c:pt idx="62">
                  <c:v>14853572</c:v>
                </c:pt>
                <c:pt idx="63">
                  <c:v>3796141</c:v>
                </c:pt>
                <c:pt idx="64">
                  <c:v>1291456</c:v>
                </c:pt>
                <c:pt idx="65">
                  <c:v>120847477</c:v>
                </c:pt>
                <c:pt idx="66">
                  <c:v>2796484</c:v>
                </c:pt>
                <c:pt idx="67">
                  <c:v>32521143</c:v>
                </c:pt>
                <c:pt idx="68">
                  <c:v>27474377</c:v>
                </c:pt>
                <c:pt idx="69">
                  <c:v>16767705</c:v>
                </c:pt>
                <c:pt idx="70">
                  <c:v>5991733</c:v>
                </c:pt>
                <c:pt idx="71">
                  <c:v>17157042</c:v>
                </c:pt>
                <c:pt idx="72">
                  <c:v>168833776</c:v>
                </c:pt>
                <c:pt idx="73">
                  <c:v>5018869</c:v>
                </c:pt>
                <c:pt idx="74">
                  <c:v>179160111</c:v>
                </c:pt>
                <c:pt idx="75">
                  <c:v>6687361</c:v>
                </c:pt>
                <c:pt idx="76">
                  <c:v>29987800</c:v>
                </c:pt>
                <c:pt idx="77">
                  <c:v>96706764</c:v>
                </c:pt>
                <c:pt idx="78">
                  <c:v>38542737</c:v>
                </c:pt>
                <c:pt idx="79">
                  <c:v>10526703</c:v>
                </c:pt>
                <c:pt idx="80">
                  <c:v>21326905</c:v>
                </c:pt>
                <c:pt idx="81">
                  <c:v>13726021</c:v>
                </c:pt>
                <c:pt idx="82">
                  <c:v>5978727</c:v>
                </c:pt>
                <c:pt idx="83">
                  <c:v>5312400</c:v>
                </c:pt>
                <c:pt idx="84">
                  <c:v>46217961</c:v>
                </c:pt>
                <c:pt idx="85">
                  <c:v>20328000</c:v>
                </c:pt>
                <c:pt idx="86">
                  <c:v>37195349</c:v>
                </c:pt>
                <c:pt idx="87">
                  <c:v>1230985</c:v>
                </c:pt>
                <c:pt idx="88">
                  <c:v>9516617</c:v>
                </c:pt>
                <c:pt idx="89">
                  <c:v>7997152</c:v>
                </c:pt>
                <c:pt idx="90">
                  <c:v>22399254</c:v>
                </c:pt>
                <c:pt idx="91">
                  <c:v>47783107</c:v>
                </c:pt>
                <c:pt idx="92">
                  <c:v>66785001</c:v>
                </c:pt>
                <c:pt idx="93">
                  <c:v>6642928</c:v>
                </c:pt>
                <c:pt idx="94">
                  <c:v>1337439</c:v>
                </c:pt>
                <c:pt idx="95">
                  <c:v>10777500</c:v>
                </c:pt>
                <c:pt idx="96">
                  <c:v>73997128</c:v>
                </c:pt>
                <c:pt idx="97">
                  <c:v>36345860</c:v>
                </c:pt>
                <c:pt idx="98">
                  <c:v>63227526</c:v>
                </c:pt>
                <c:pt idx="99">
                  <c:v>313914040</c:v>
                </c:pt>
                <c:pt idx="100">
                  <c:v>3395253</c:v>
                </c:pt>
                <c:pt idx="101">
                  <c:v>29954782</c:v>
                </c:pt>
                <c:pt idx="102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12317208"/>
        <c:axId val="412319168"/>
      </c:bubbleChart>
      <c:valAx>
        <c:axId val="412317208"/>
        <c:scaling>
          <c:orientation val="maxMin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19168"/>
        <c:crosses val="autoZero"/>
        <c:crossBetween val="midCat"/>
      </c:valAx>
      <c:valAx>
        <c:axId val="412319168"/>
        <c:scaling>
          <c:orientation val="minMax"/>
          <c:max val="12"/>
          <c:min val="-1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17208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'ExportDiversificationDatabase ('!$B$1</c:f>
              <c:strCache>
                <c:ptCount val="1"/>
                <c:pt idx="0">
                  <c:v>1962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cat>
            <c:strRef>
              <c:f>'ExportDiversificationDatabase ('!$A$2:$A$11</c:f>
              <c:strCache>
                <c:ptCount val="10"/>
                <c:pt idx="0">
                  <c:v>United States</c:v>
                </c:pt>
                <c:pt idx="1">
                  <c:v>France</c:v>
                </c:pt>
                <c:pt idx="2">
                  <c:v>South Africa</c:v>
                </c:pt>
                <c:pt idx="3">
                  <c:v>Norway</c:v>
                </c:pt>
                <c:pt idx="4">
                  <c:v>Russia</c:v>
                </c:pt>
                <c:pt idx="5">
                  <c:v>United Arab Emirates</c:v>
                </c:pt>
                <c:pt idx="6">
                  <c:v>Iran</c:v>
                </c:pt>
                <c:pt idx="7">
                  <c:v>Algeria</c:v>
                </c:pt>
                <c:pt idx="8">
                  <c:v>Saudi Arabia</c:v>
                </c:pt>
                <c:pt idx="9">
                  <c:v>Nigeria</c:v>
                </c:pt>
              </c:strCache>
            </c:strRef>
          </c:cat>
          <c:val>
            <c:numRef>
              <c:f>'ExportDiversificationDatabase ('!$B$2:$B$11</c:f>
              <c:numCache>
                <c:formatCode>General</c:formatCode>
                <c:ptCount val="10"/>
                <c:pt idx="0">
                  <c:v>1.3825700000000001</c:v>
                </c:pt>
                <c:pt idx="1">
                  <c:v>1.00641</c:v>
                </c:pt>
                <c:pt idx="2">
                  <c:v>2.74139</c:v>
                </c:pt>
                <c:pt idx="3">
                  <c:v>2.0779999999999998</c:v>
                </c:pt>
                <c:pt idx="4">
                  <c:v>2.8033999999999999</c:v>
                </c:pt>
                <c:pt idx="5">
                  <c:v>6.4377500000000003</c:v>
                </c:pt>
                <c:pt idx="6">
                  <c:v>4.8122299999999996</c:v>
                </c:pt>
                <c:pt idx="7">
                  <c:v>4.3906099999999997</c:v>
                </c:pt>
                <c:pt idx="8">
                  <c:v>5.8096500000000004</c:v>
                </c:pt>
                <c:pt idx="9">
                  <c:v>3.73827</c:v>
                </c:pt>
              </c:numCache>
            </c:numRef>
          </c:val>
        </c:ser>
        <c:ser>
          <c:idx val="1"/>
          <c:order val="1"/>
          <c:tx>
            <c:strRef>
              <c:f>'ExportDiversificationDatabase ('!$C$1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'ExportDiversificationDatabase ('!$A$2:$A$11</c:f>
              <c:strCache>
                <c:ptCount val="10"/>
                <c:pt idx="0">
                  <c:v>United States</c:v>
                </c:pt>
                <c:pt idx="1">
                  <c:v>France</c:v>
                </c:pt>
                <c:pt idx="2">
                  <c:v>South Africa</c:v>
                </c:pt>
                <c:pt idx="3">
                  <c:v>Norway</c:v>
                </c:pt>
                <c:pt idx="4">
                  <c:v>Russia</c:v>
                </c:pt>
                <c:pt idx="5">
                  <c:v>United Arab Emirates</c:v>
                </c:pt>
                <c:pt idx="6">
                  <c:v>Iran</c:v>
                </c:pt>
                <c:pt idx="7">
                  <c:v>Algeria</c:v>
                </c:pt>
                <c:pt idx="8">
                  <c:v>Saudi Arabia</c:v>
                </c:pt>
                <c:pt idx="9">
                  <c:v>Nigeria</c:v>
                </c:pt>
              </c:strCache>
            </c:strRef>
          </c:cat>
          <c:val>
            <c:numRef>
              <c:f>'ExportDiversificationDatabase ('!$C$2:$C$11</c:f>
              <c:numCache>
                <c:formatCode>General</c:formatCode>
                <c:ptCount val="10"/>
                <c:pt idx="0">
                  <c:v>1.4841899999999999</c:v>
                </c:pt>
                <c:pt idx="1">
                  <c:v>1.5688500000000001</c:v>
                </c:pt>
                <c:pt idx="2">
                  <c:v>2.2306599999999999</c:v>
                </c:pt>
                <c:pt idx="3">
                  <c:v>3.4642900000000001</c:v>
                </c:pt>
                <c:pt idx="4">
                  <c:v>3.5427599999999999</c:v>
                </c:pt>
                <c:pt idx="5">
                  <c:v>3.5722800000000001</c:v>
                </c:pt>
                <c:pt idx="6">
                  <c:v>4.6416500000000003</c:v>
                </c:pt>
                <c:pt idx="7">
                  <c:v>5.37981</c:v>
                </c:pt>
                <c:pt idx="8">
                  <c:v>5.4097999999999997</c:v>
                </c:pt>
                <c:pt idx="9">
                  <c:v>5.7823200000000003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948264"/>
        <c:axId val="292942776"/>
      </c:barChart>
      <c:catAx>
        <c:axId val="292948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942776"/>
        <c:crosses val="autoZero"/>
        <c:auto val="1"/>
        <c:lblAlgn val="ctr"/>
        <c:lblOffset val="100"/>
        <c:noMultiLvlLbl val="0"/>
      </c:catAx>
      <c:valAx>
        <c:axId val="29294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94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ExportQualityDatabase_Overallan!$B$1</c:f>
              <c:strCache>
                <c:ptCount val="1"/>
                <c:pt idx="0">
                  <c:v>1963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cat>
            <c:strRef>
              <c:f>ExportQualityDatabase_Overallan!$A$2:$A$11</c:f>
              <c:strCache>
                <c:ptCount val="10"/>
                <c:pt idx="0">
                  <c:v>Nigeria</c:v>
                </c:pt>
                <c:pt idx="1">
                  <c:v>Saudi Arabia</c:v>
                </c:pt>
                <c:pt idx="2">
                  <c:v>Iran</c:v>
                </c:pt>
                <c:pt idx="3">
                  <c:v>Algeria</c:v>
                </c:pt>
                <c:pt idx="4">
                  <c:v>United Arab Emirates</c:v>
                </c:pt>
                <c:pt idx="5">
                  <c:v>Russia</c:v>
                </c:pt>
                <c:pt idx="6">
                  <c:v>South Africa</c:v>
                </c:pt>
                <c:pt idx="7">
                  <c:v>Norway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ExportQualityDatabase_Overallan!$B$2:$B$11</c:f>
              <c:numCache>
                <c:formatCode>General</c:formatCode>
                <c:ptCount val="10"/>
                <c:pt idx="0">
                  <c:v>0.85363100000000003</c:v>
                </c:pt>
                <c:pt idx="1">
                  <c:v>0.64166239999999997</c:v>
                </c:pt>
                <c:pt idx="2">
                  <c:v>0.56740069999999998</c:v>
                </c:pt>
                <c:pt idx="3">
                  <c:v>0.92498380000000002</c:v>
                </c:pt>
                <c:pt idx="4">
                  <c:v>0.68083740000000004</c:v>
                </c:pt>
                <c:pt idx="5">
                  <c:v>0.83546299999999996</c:v>
                </c:pt>
                <c:pt idx="6">
                  <c:v>0.87945030000000002</c:v>
                </c:pt>
                <c:pt idx="7">
                  <c:v>0.97659779999999996</c:v>
                </c:pt>
                <c:pt idx="8">
                  <c:v>0.9816047</c:v>
                </c:pt>
                <c:pt idx="9">
                  <c:v>0.98071280000000005</c:v>
                </c:pt>
              </c:numCache>
            </c:numRef>
          </c:val>
        </c:ser>
        <c:ser>
          <c:idx val="1"/>
          <c:order val="1"/>
          <c:tx>
            <c:strRef>
              <c:f>ExportQualityDatabase_Overallan!$C$1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ExportQualityDatabase_Overallan!$A$2:$A$11</c:f>
              <c:strCache>
                <c:ptCount val="10"/>
                <c:pt idx="0">
                  <c:v>Nigeria</c:v>
                </c:pt>
                <c:pt idx="1">
                  <c:v>Saudi Arabia</c:v>
                </c:pt>
                <c:pt idx="2">
                  <c:v>Iran</c:v>
                </c:pt>
                <c:pt idx="3">
                  <c:v>Algeria</c:v>
                </c:pt>
                <c:pt idx="4">
                  <c:v>United Arab Emirates</c:v>
                </c:pt>
                <c:pt idx="5">
                  <c:v>Russia</c:v>
                </c:pt>
                <c:pt idx="6">
                  <c:v>South Africa</c:v>
                </c:pt>
                <c:pt idx="7">
                  <c:v>Norway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ExportQualityDatabase_Overallan!$C$2:$C$11</c:f>
              <c:numCache>
                <c:formatCode>General</c:formatCode>
                <c:ptCount val="10"/>
                <c:pt idx="0">
                  <c:v>0.47647790000000001</c:v>
                </c:pt>
                <c:pt idx="1">
                  <c:v>0.60513499999999998</c:v>
                </c:pt>
                <c:pt idx="2">
                  <c:v>0.65973440000000005</c:v>
                </c:pt>
                <c:pt idx="3">
                  <c:v>0.67052440000000002</c:v>
                </c:pt>
                <c:pt idx="4">
                  <c:v>0.77042060000000001</c:v>
                </c:pt>
                <c:pt idx="5">
                  <c:v>0.81697779999999998</c:v>
                </c:pt>
                <c:pt idx="6">
                  <c:v>0.90460859999999998</c:v>
                </c:pt>
                <c:pt idx="7">
                  <c:v>0.98261679999999996</c:v>
                </c:pt>
                <c:pt idx="8">
                  <c:v>0.99676050000000005</c:v>
                </c:pt>
                <c:pt idx="9">
                  <c:v>1.0308280000000001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949048"/>
        <c:axId val="292941992"/>
      </c:barChart>
      <c:catAx>
        <c:axId val="292949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941992"/>
        <c:crosses val="autoZero"/>
        <c:auto val="1"/>
        <c:lblAlgn val="ctr"/>
        <c:lblOffset val="100"/>
        <c:noMultiLvlLbl val="0"/>
      </c:catAx>
      <c:valAx>
        <c:axId val="292941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949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Data!$N$1</c:f>
              <c:strCache>
                <c:ptCount val="1"/>
                <c:pt idx="0">
                  <c:v>1965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cat>
            <c:strRef>
              <c:f>Data!$M$2:$M$11</c:f>
              <c:strCache>
                <c:ptCount val="10"/>
                <c:pt idx="0">
                  <c:v>Algeria</c:v>
                </c:pt>
                <c:pt idx="1">
                  <c:v>Saudi Arabia</c:v>
                </c:pt>
                <c:pt idx="2">
                  <c:v>United Arab Emirates</c:v>
                </c:pt>
                <c:pt idx="3">
                  <c:v>Iran</c:v>
                </c:pt>
                <c:pt idx="4">
                  <c:v>Nigeria</c:v>
                </c:pt>
                <c:pt idx="5">
                  <c:v>Norway</c:v>
                </c:pt>
                <c:pt idx="6">
                  <c:v>Russia</c:v>
                </c:pt>
                <c:pt idx="7">
                  <c:v>South Africa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Data!$N$2:$N$11</c:f>
              <c:numCache>
                <c:formatCode>0.0</c:formatCode>
                <c:ptCount val="10"/>
                <c:pt idx="0">
                  <c:v>62.693570800587807</c:v>
                </c:pt>
                <c:pt idx="1">
                  <c:v>40.76943604302631</c:v>
                </c:pt>
                <c:pt idx="2">
                  <c:v>26.374907825013288</c:v>
                </c:pt>
                <c:pt idx="3">
                  <c:v>57.098434720009934</c:v>
                </c:pt>
                <c:pt idx="4">
                  <c:v>41.388493743970457</c:v>
                </c:pt>
                <c:pt idx="5">
                  <c:v>83.632517149867311</c:v>
                </c:pt>
                <c:pt idx="6">
                  <c:v>50.046693211271581</c:v>
                </c:pt>
                <c:pt idx="7">
                  <c:v>73.877004649117779</c:v>
                </c:pt>
                <c:pt idx="8">
                  <c:v>81.00479449004547</c:v>
                </c:pt>
                <c:pt idx="9">
                  <c:v>91.397635900482541</c:v>
                </c:pt>
              </c:numCache>
            </c:numRef>
          </c:val>
        </c:ser>
        <c:ser>
          <c:idx val="1"/>
          <c:order val="1"/>
          <c:tx>
            <c:strRef>
              <c:f>Data!$O$1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Data!$M$2:$M$11</c:f>
              <c:strCache>
                <c:ptCount val="10"/>
                <c:pt idx="0">
                  <c:v>Algeria</c:v>
                </c:pt>
                <c:pt idx="1">
                  <c:v>Saudi Arabia</c:v>
                </c:pt>
                <c:pt idx="2">
                  <c:v>United Arab Emirates</c:v>
                </c:pt>
                <c:pt idx="3">
                  <c:v>Iran</c:v>
                </c:pt>
                <c:pt idx="4">
                  <c:v>Nigeria</c:v>
                </c:pt>
                <c:pt idx="5">
                  <c:v>Norway</c:v>
                </c:pt>
                <c:pt idx="6">
                  <c:v>Russia</c:v>
                </c:pt>
                <c:pt idx="7">
                  <c:v>South Africa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Data!$O$2:$O$11</c:f>
              <c:numCache>
                <c:formatCode>0.0</c:formatCode>
                <c:ptCount val="10"/>
                <c:pt idx="0">
                  <c:v>50.711342286159393</c:v>
                </c:pt>
                <c:pt idx="1">
                  <c:v>51.480489545146945</c:v>
                </c:pt>
                <c:pt idx="2">
                  <c:v>53.276004867125394</c:v>
                </c:pt>
                <c:pt idx="3">
                  <c:v>64.264160426697146</c:v>
                </c:pt>
                <c:pt idx="4">
                  <c:v>65.270731102163907</c:v>
                </c:pt>
                <c:pt idx="5">
                  <c:v>67.932651714571548</c:v>
                </c:pt>
                <c:pt idx="6">
                  <c:v>75.618669147237682</c:v>
                </c:pt>
                <c:pt idx="7">
                  <c:v>81.334997503744376</c:v>
                </c:pt>
                <c:pt idx="8">
                  <c:v>90.081775450194229</c:v>
                </c:pt>
                <c:pt idx="9">
                  <c:v>90.460189258467437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942384"/>
        <c:axId val="292944344"/>
      </c:barChart>
      <c:catAx>
        <c:axId val="29294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944344"/>
        <c:crosses val="autoZero"/>
        <c:auto val="1"/>
        <c:lblAlgn val="ctr"/>
        <c:lblOffset val="100"/>
        <c:noMultiLvlLbl val="0"/>
      </c:catAx>
      <c:valAx>
        <c:axId val="29294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94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1962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cat>
            <c:strRef>
              <c:f>Data!$A$2:$A$11</c:f>
              <c:strCache>
                <c:ptCount val="10"/>
                <c:pt idx="0">
                  <c:v>Algeria</c:v>
                </c:pt>
                <c:pt idx="1">
                  <c:v>United Arab Emirates</c:v>
                </c:pt>
                <c:pt idx="2">
                  <c:v>Nigeria</c:v>
                </c:pt>
                <c:pt idx="3">
                  <c:v>Saudi Arabia</c:v>
                </c:pt>
                <c:pt idx="4">
                  <c:v>Iran</c:v>
                </c:pt>
                <c:pt idx="5">
                  <c:v>Russia</c:v>
                </c:pt>
                <c:pt idx="6">
                  <c:v>Norway</c:v>
                </c:pt>
                <c:pt idx="7">
                  <c:v>South Africa</c:v>
                </c:pt>
                <c:pt idx="8">
                  <c:v>United States</c:v>
                </c:pt>
                <c:pt idx="9">
                  <c:v>France</c:v>
                </c:pt>
              </c:strCache>
            </c:strRef>
          </c:cat>
          <c:val>
            <c:numRef>
              <c:f>Data!$B$2:$B$11</c:f>
              <c:numCache>
                <c:formatCode>General</c:formatCode>
                <c:ptCount val="10"/>
                <c:pt idx="0">
                  <c:v>5.6035178843264024</c:v>
                </c:pt>
                <c:pt idx="1">
                  <c:v>3.6103744097737742</c:v>
                </c:pt>
                <c:pt idx="2">
                  <c:v>5.5645084051578166</c:v>
                </c:pt>
                <c:pt idx="3">
                  <c:v>8.5922588990476029E-2</c:v>
                </c:pt>
                <c:pt idx="4">
                  <c:v>3.6207580818076854</c:v>
                </c:pt>
                <c:pt idx="5">
                  <c:v>25.9985349131371</c:v>
                </c:pt>
                <c:pt idx="6">
                  <c:v>44.591464347170117</c:v>
                </c:pt>
                <c:pt idx="7">
                  <c:v>29.804697394577328</c:v>
                </c:pt>
                <c:pt idx="8">
                  <c:v>62.91266225093046</c:v>
                </c:pt>
                <c:pt idx="9">
                  <c:v>71.635539748418338</c:v>
                </c:pt>
              </c:numCache>
            </c:numRef>
          </c:val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cat>
            <c:strRef>
              <c:f>Data!$A$2:$A$11</c:f>
              <c:strCache>
                <c:ptCount val="10"/>
                <c:pt idx="0">
                  <c:v>Algeria</c:v>
                </c:pt>
                <c:pt idx="1">
                  <c:v>United Arab Emirates</c:v>
                </c:pt>
                <c:pt idx="2">
                  <c:v>Nigeria</c:v>
                </c:pt>
                <c:pt idx="3">
                  <c:v>Saudi Arabia</c:v>
                </c:pt>
                <c:pt idx="4">
                  <c:v>Iran</c:v>
                </c:pt>
                <c:pt idx="5">
                  <c:v>Russia</c:v>
                </c:pt>
                <c:pt idx="6">
                  <c:v>Norway</c:v>
                </c:pt>
                <c:pt idx="7">
                  <c:v>South Africa</c:v>
                </c:pt>
                <c:pt idx="8">
                  <c:v>United States</c:v>
                </c:pt>
                <c:pt idx="9">
                  <c:v>France</c:v>
                </c:pt>
              </c:strCache>
            </c:strRef>
          </c:cat>
          <c:val>
            <c:numRef>
              <c:f>Data!$C$2:$C$11</c:f>
              <c:numCache>
                <c:formatCode>General</c:formatCode>
                <c:ptCount val="10"/>
                <c:pt idx="0">
                  <c:v>3.3947406265733644</c:v>
                </c:pt>
                <c:pt idx="1">
                  <c:v>4.0178971738961167</c:v>
                </c:pt>
                <c:pt idx="2">
                  <c:v>6.4491931294081537</c:v>
                </c:pt>
                <c:pt idx="3">
                  <c:v>11.281093630306469</c:v>
                </c:pt>
                <c:pt idx="4">
                  <c:v>12.144879621595898</c:v>
                </c:pt>
                <c:pt idx="5">
                  <c:v>17.3736112220456</c:v>
                </c:pt>
                <c:pt idx="6">
                  <c:v>17.53636650711049</c:v>
                </c:pt>
                <c:pt idx="7">
                  <c:v>49.57944041814531</c:v>
                </c:pt>
                <c:pt idx="8">
                  <c:v>61.967329947540271</c:v>
                </c:pt>
                <c:pt idx="9">
                  <c:v>77.720544352572659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945520"/>
        <c:axId val="293091184"/>
      </c:barChart>
      <c:catAx>
        <c:axId val="29294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091184"/>
        <c:crosses val="autoZero"/>
        <c:auto val="1"/>
        <c:lblAlgn val="ctr"/>
        <c:lblOffset val="100"/>
        <c:noMultiLvlLbl val="0"/>
      </c:catAx>
      <c:valAx>
        <c:axId val="293091184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9455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 w="25400">
                <a:noFill/>
              </a:ln>
            </c:spPr>
          </c:dPt>
          <c:cat>
            <c:strRef>
              <c:f>Data!$A$2:$A$11</c:f>
              <c:strCache>
                <c:ptCount val="10"/>
                <c:pt idx="0">
                  <c:v>United States</c:v>
                </c:pt>
                <c:pt idx="1">
                  <c:v>Nigeria</c:v>
                </c:pt>
                <c:pt idx="2">
                  <c:v>Iran</c:v>
                </c:pt>
                <c:pt idx="3">
                  <c:v>Russia</c:v>
                </c:pt>
                <c:pt idx="4">
                  <c:v>France</c:v>
                </c:pt>
                <c:pt idx="5">
                  <c:v>Algeria</c:v>
                </c:pt>
                <c:pt idx="6">
                  <c:v>South Africa</c:v>
                </c:pt>
                <c:pt idx="7">
                  <c:v>Norway</c:v>
                </c:pt>
                <c:pt idx="8">
                  <c:v>Saudi Arabia</c:v>
                </c:pt>
                <c:pt idx="9">
                  <c:v>United Arab Emirates</c:v>
                </c:pt>
              </c:strCache>
            </c:strRef>
          </c:cat>
          <c:val>
            <c:numRef>
              <c:f>Data!$B$2:$B$11</c:f>
              <c:numCache>
                <c:formatCode>0.0</c:formatCode>
                <c:ptCount val="10"/>
                <c:pt idx="0">
                  <c:v>9.1662065157371622</c:v>
                </c:pt>
                <c:pt idx="1">
                  <c:v>26.166512865529874</c:v>
                </c:pt>
                <c:pt idx="2">
                  <c:v>31.23754167068244</c:v>
                </c:pt>
                <c:pt idx="3">
                  <c:v>42.914485165794062</c:v>
                </c:pt>
                <c:pt idx="4">
                  <c:v>26.965454954501077</c:v>
                </c:pt>
                <c:pt idx="5">
                  <c:v>106.18680430131427</c:v>
                </c:pt>
                <c:pt idx="6">
                  <c:v>55.963920703944559</c:v>
                </c:pt>
                <c:pt idx="7">
                  <c:v>73.605740006171231</c:v>
                </c:pt>
                <c:pt idx="8">
                  <c:v>72.448941455806974</c:v>
                </c:pt>
                <c:pt idx="9">
                  <c:v>89.864579928942675</c:v>
                </c:pt>
              </c:numCache>
            </c:numRef>
          </c:val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</c:spPr>
          </c:dPt>
          <c:cat>
            <c:strRef>
              <c:f>Data!$A$2:$A$11</c:f>
              <c:strCache>
                <c:ptCount val="10"/>
                <c:pt idx="0">
                  <c:v>United States</c:v>
                </c:pt>
                <c:pt idx="1">
                  <c:v>Nigeria</c:v>
                </c:pt>
                <c:pt idx="2">
                  <c:v>Iran</c:v>
                </c:pt>
                <c:pt idx="3">
                  <c:v>Russia</c:v>
                </c:pt>
                <c:pt idx="4">
                  <c:v>France</c:v>
                </c:pt>
                <c:pt idx="5">
                  <c:v>Algeria</c:v>
                </c:pt>
                <c:pt idx="6">
                  <c:v>South Africa</c:v>
                </c:pt>
                <c:pt idx="7">
                  <c:v>Norway</c:v>
                </c:pt>
                <c:pt idx="8">
                  <c:v>Saudi Arabia</c:v>
                </c:pt>
                <c:pt idx="9">
                  <c:v>United Arab Emirates</c:v>
                </c:pt>
              </c:strCache>
            </c:strRef>
          </c:cat>
          <c:val>
            <c:numRef>
              <c:f>Data!$C$2:$C$11</c:f>
              <c:numCache>
                <c:formatCode>0.0</c:formatCode>
                <c:ptCount val="10"/>
                <c:pt idx="0">
                  <c:v>29.931683793558754</c:v>
                </c:pt>
                <c:pt idx="1">
                  <c:v>30.976830099209558</c:v>
                </c:pt>
                <c:pt idx="2">
                  <c:v>43.063003719706579</c:v>
                </c:pt>
                <c:pt idx="3">
                  <c:v>52.892598455401959</c:v>
                </c:pt>
                <c:pt idx="4">
                  <c:v>59.221252184694684</c:v>
                </c:pt>
                <c:pt idx="5">
                  <c:v>62.510514509288441</c:v>
                </c:pt>
                <c:pt idx="6">
                  <c:v>64.363678597190926</c:v>
                </c:pt>
                <c:pt idx="7">
                  <c:v>67.942182081296494</c:v>
                </c:pt>
                <c:pt idx="8">
                  <c:v>80.909868833681358</c:v>
                </c:pt>
                <c:pt idx="9">
                  <c:v>175.8747362788304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3090400"/>
        <c:axId val="293088832"/>
      </c:barChart>
      <c:catAx>
        <c:axId val="29309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088832"/>
        <c:crosses val="autoZero"/>
        <c:auto val="1"/>
        <c:lblAlgn val="ctr"/>
        <c:lblOffset val="100"/>
        <c:noMultiLvlLbl val="0"/>
      </c:catAx>
      <c:valAx>
        <c:axId val="293088832"/>
        <c:scaling>
          <c:orientation val="minMax"/>
          <c:max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0904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'Economic Complexity 4'!$H$1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cat>
            <c:strRef>
              <c:f>'Economic Complexity 4'!$G$2:$G$11</c:f>
              <c:strCache>
                <c:ptCount val="10"/>
                <c:pt idx="0">
                  <c:v>Nigeria</c:v>
                </c:pt>
                <c:pt idx="1">
                  <c:v>Algeria</c:v>
                </c:pt>
                <c:pt idx="2">
                  <c:v>Iran</c:v>
                </c:pt>
                <c:pt idx="3">
                  <c:v>South Africa</c:v>
                </c:pt>
                <c:pt idx="4">
                  <c:v>Saudi Arabia</c:v>
                </c:pt>
                <c:pt idx="5">
                  <c:v>United Arab Emirates</c:v>
                </c:pt>
                <c:pt idx="6">
                  <c:v>Russia</c:v>
                </c:pt>
                <c:pt idx="7">
                  <c:v>Norway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'Economic Complexity 4'!$H$2:$H$11</c:f>
              <c:numCache>
                <c:formatCode>0.0</c:formatCode>
                <c:ptCount val="10"/>
                <c:pt idx="0">
                  <c:v>3.2258064516129004</c:v>
                </c:pt>
                <c:pt idx="1">
                  <c:v>29.032258064516125</c:v>
                </c:pt>
                <c:pt idx="2">
                  <c:v>20.161290322580648</c:v>
                </c:pt>
                <c:pt idx="3">
                  <c:v>61.29032258064516</c:v>
                </c:pt>
                <c:pt idx="4">
                  <c:v>66.129032258064527</c:v>
                </c:pt>
                <c:pt idx="5">
                  <c:v>46.774193548387103</c:v>
                </c:pt>
                <c:pt idx="6">
                  <c:v>72.58064516129032</c:v>
                </c:pt>
                <c:pt idx="7">
                  <c:v>80.645161290322577</c:v>
                </c:pt>
                <c:pt idx="8">
                  <c:v>92.741935483870961</c:v>
                </c:pt>
                <c:pt idx="9">
                  <c:v>93.548387096774206</c:v>
                </c:pt>
              </c:numCache>
            </c:numRef>
          </c:val>
        </c:ser>
        <c:ser>
          <c:idx val="1"/>
          <c:order val="1"/>
          <c:tx>
            <c:strRef>
              <c:f>'Economic Complexity 4'!$I$1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'Economic Complexity 4'!$G$2:$G$11</c:f>
              <c:strCache>
                <c:ptCount val="10"/>
                <c:pt idx="0">
                  <c:v>Nigeria</c:v>
                </c:pt>
                <c:pt idx="1">
                  <c:v>Algeria</c:v>
                </c:pt>
                <c:pt idx="2">
                  <c:v>Iran</c:v>
                </c:pt>
                <c:pt idx="3">
                  <c:v>South Africa</c:v>
                </c:pt>
                <c:pt idx="4">
                  <c:v>Saudi Arabia</c:v>
                </c:pt>
                <c:pt idx="5">
                  <c:v>United Arab Emirates</c:v>
                </c:pt>
                <c:pt idx="6">
                  <c:v>Russia</c:v>
                </c:pt>
                <c:pt idx="7">
                  <c:v>Norway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'Economic Complexity 4'!$I$2:$I$11</c:f>
              <c:numCache>
                <c:formatCode>0.0</c:formatCode>
                <c:ptCount val="10"/>
                <c:pt idx="0">
                  <c:v>1.6129032258064502</c:v>
                </c:pt>
                <c:pt idx="1">
                  <c:v>17.741935483870964</c:v>
                </c:pt>
                <c:pt idx="2">
                  <c:v>20.967741935483875</c:v>
                </c:pt>
                <c:pt idx="3">
                  <c:v>51.612903225806448</c:v>
                </c:pt>
                <c:pt idx="4">
                  <c:v>53.225806451612897</c:v>
                </c:pt>
                <c:pt idx="5">
                  <c:v>54.032258064516128</c:v>
                </c:pt>
                <c:pt idx="6">
                  <c:v>65.322580645161281</c:v>
                </c:pt>
                <c:pt idx="7">
                  <c:v>73.387096774193552</c:v>
                </c:pt>
                <c:pt idx="8">
                  <c:v>87.903225806451616</c:v>
                </c:pt>
                <c:pt idx="9">
                  <c:v>89.516129032258064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3088048"/>
        <c:axId val="293090008"/>
      </c:barChart>
      <c:catAx>
        <c:axId val="29308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090008"/>
        <c:crosses val="autoZero"/>
        <c:auto val="1"/>
        <c:lblAlgn val="ctr"/>
        <c:lblOffset val="100"/>
        <c:noMultiLvlLbl val="0"/>
      </c:catAx>
      <c:valAx>
        <c:axId val="293090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08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[API_EP.PMP.SGAS.CD_DS2_en_excel_v2.xls]Sheet2!$B$1</c:f>
              <c:strCache>
                <c:ptCount val="1"/>
                <c:pt idx="0">
                  <c:v>1998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[API_EP.PMP.SGAS.CD_DS2_en_excel_v2.xls]Sheet2!$A$2:$A$11</c:f>
              <c:strCache>
                <c:ptCount val="10"/>
                <c:pt idx="0">
                  <c:v>Saudi Arabia</c:v>
                </c:pt>
                <c:pt idx="1">
                  <c:v>Algeria</c:v>
                </c:pt>
                <c:pt idx="2">
                  <c:v>Iran</c:v>
                </c:pt>
                <c:pt idx="3">
                  <c:v>United Arab Emirates</c:v>
                </c:pt>
                <c:pt idx="4">
                  <c:v>Nigeria</c:v>
                </c:pt>
                <c:pt idx="5">
                  <c:v>United States</c:v>
                </c:pt>
                <c:pt idx="6">
                  <c:v>Russia</c:v>
                </c:pt>
                <c:pt idx="7">
                  <c:v>South Africa</c:v>
                </c:pt>
                <c:pt idx="8">
                  <c:v>France</c:v>
                </c:pt>
                <c:pt idx="9">
                  <c:v>Norway</c:v>
                </c:pt>
              </c:strCache>
            </c:strRef>
          </c:cat>
          <c:val>
            <c:numRef>
              <c:f>[API_EP.PMP.SGAS.CD_DS2_en_excel_v2.xls]Sheet2!$B$2:$B$11</c:f>
              <c:numCache>
                <c:formatCode>General</c:formatCode>
                <c:ptCount val="10"/>
                <c:pt idx="0">
                  <c:v>0.16</c:v>
                </c:pt>
                <c:pt idx="1">
                  <c:v>0.31</c:v>
                </c:pt>
                <c:pt idx="2">
                  <c:v>0.08</c:v>
                </c:pt>
                <c:pt idx="3">
                  <c:v>0.23</c:v>
                </c:pt>
                <c:pt idx="4">
                  <c:v>0.13</c:v>
                </c:pt>
                <c:pt idx="5">
                  <c:v>0.32</c:v>
                </c:pt>
                <c:pt idx="6">
                  <c:v>0.28000000000000003</c:v>
                </c:pt>
                <c:pt idx="7">
                  <c:v>0.43</c:v>
                </c:pt>
                <c:pt idx="8">
                  <c:v>1.1100000000000001</c:v>
                </c:pt>
                <c:pt idx="9">
                  <c:v>1.21</c:v>
                </c:pt>
              </c:numCache>
            </c:numRef>
          </c:val>
        </c:ser>
        <c:ser>
          <c:idx val="1"/>
          <c:order val="1"/>
          <c:tx>
            <c:strRef>
              <c:f>[API_EP.PMP.SGAS.CD_DS2_en_excel_v2.xls]Sheet2!$C$1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[API_EP.PMP.SGAS.CD_DS2_en_excel_v2.xls]Sheet2!$A$2:$A$11</c:f>
              <c:strCache>
                <c:ptCount val="10"/>
                <c:pt idx="0">
                  <c:v>Saudi Arabia</c:v>
                </c:pt>
                <c:pt idx="1">
                  <c:v>Algeria</c:v>
                </c:pt>
                <c:pt idx="2">
                  <c:v>Iran</c:v>
                </c:pt>
                <c:pt idx="3">
                  <c:v>United Arab Emirates</c:v>
                </c:pt>
                <c:pt idx="4">
                  <c:v>Nigeria</c:v>
                </c:pt>
                <c:pt idx="5">
                  <c:v>United States</c:v>
                </c:pt>
                <c:pt idx="6">
                  <c:v>Russia</c:v>
                </c:pt>
                <c:pt idx="7">
                  <c:v>South Africa</c:v>
                </c:pt>
                <c:pt idx="8">
                  <c:v>France</c:v>
                </c:pt>
                <c:pt idx="9">
                  <c:v>Norway</c:v>
                </c:pt>
              </c:strCache>
            </c:strRef>
          </c:cat>
          <c:val>
            <c:numRef>
              <c:f>[API_EP.PMP.SGAS.CD_DS2_en_excel_v2.xls]Sheet2!$C$2:$C$11</c:f>
              <c:numCache>
                <c:formatCode>General</c:formatCode>
                <c:ptCount val="10"/>
                <c:pt idx="0">
                  <c:v>0.16</c:v>
                </c:pt>
                <c:pt idx="1">
                  <c:v>0.27</c:v>
                </c:pt>
                <c:pt idx="2">
                  <c:v>0.374</c:v>
                </c:pt>
                <c:pt idx="3">
                  <c:v>0.47</c:v>
                </c:pt>
                <c:pt idx="4">
                  <c:v>0.56000000000000005</c:v>
                </c:pt>
                <c:pt idx="5">
                  <c:v>0.76</c:v>
                </c:pt>
                <c:pt idx="6">
                  <c:v>0.81</c:v>
                </c:pt>
                <c:pt idx="7">
                  <c:v>1.19</c:v>
                </c:pt>
                <c:pt idx="8">
                  <c:v>1.79</c:v>
                </c:pt>
                <c:pt idx="9">
                  <c:v>2.27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119808"/>
        <c:axId val="456128824"/>
      </c:barChart>
      <c:catAx>
        <c:axId val="45611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128824"/>
        <c:crosses val="autoZero"/>
        <c:auto val="1"/>
        <c:lblAlgn val="ctr"/>
        <c:lblOffset val="100"/>
        <c:noMultiLvlLbl val="0"/>
      </c:catAx>
      <c:valAx>
        <c:axId val="456128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11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B1686-9AFB-420D-A340-26190636CD9B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67B19-E283-4CA3-9BFA-730F3A25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3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6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9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8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9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8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5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4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3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4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E53E5-E786-486C-B6CC-0A0EF8B213FE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0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unctadstat.unctad.org/wds/TableViewer/tableView.aspx?ReportId=12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f.org/external/np/res/dfidimf/diversification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atlas.cid.harvard.edu/ranking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8790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Economic and Political Diversification and How It Relates to Growth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57107"/>
            <a:ext cx="1900222" cy="199622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282470" y="4229863"/>
            <a:ext cx="59014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is-IS" sz="2800" dirty="0"/>
          </a:p>
          <a:p>
            <a:pPr algn="r"/>
            <a:r>
              <a:rPr lang="en-US" sz="2800" dirty="0" smtClean="0"/>
              <a:t>For the </a:t>
            </a:r>
            <a:r>
              <a:rPr lang="en-US" sz="2800" dirty="0"/>
              <a:t>22</a:t>
            </a:r>
            <a:r>
              <a:rPr lang="en-US" sz="2800" baseline="30000" dirty="0"/>
              <a:t>nd</a:t>
            </a:r>
            <a:r>
              <a:rPr lang="en-US" sz="2800" dirty="0"/>
              <a:t> Dubrovnik Economic Conference </a:t>
            </a:r>
            <a:r>
              <a:rPr lang="en-US" sz="2800" dirty="0" smtClean="0"/>
              <a:t>13-14 </a:t>
            </a:r>
            <a:r>
              <a:rPr lang="en-US" sz="2800" dirty="0"/>
              <a:t>June 2016</a:t>
            </a:r>
            <a:endParaRPr lang="en-US" sz="2800" dirty="0" smtClean="0"/>
          </a:p>
          <a:p>
            <a:pPr algn="r"/>
            <a:endParaRPr lang="is-IS" sz="2800" dirty="0" smtClean="0"/>
          </a:p>
          <a:p>
            <a:pPr algn="r"/>
            <a:r>
              <a:rPr lang="is-IS" sz="2800" dirty="0" err="1" smtClean="0"/>
              <a:t>Thorvaldur</a:t>
            </a:r>
            <a:r>
              <a:rPr lang="is-IS" sz="2800" dirty="0" smtClean="0"/>
              <a:t> Gylfason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85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Other measures of complexity </a:t>
            </a:r>
            <a:r>
              <a:rPr lang="en-US" b="1" dirty="0" smtClean="0"/>
              <a:t>1995 and 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273" y="1681163"/>
            <a:ext cx="5769271" cy="823912"/>
          </a:xfrm>
        </p:spPr>
        <p:txBody>
          <a:bodyPr/>
          <a:lstStyle/>
          <a:p>
            <a:pPr algn="ctr"/>
            <a:r>
              <a:rPr lang="en-US" dirty="0"/>
              <a:t>Economic complexity index (ECI, </a:t>
            </a:r>
            <a:r>
              <a:rPr lang="en-US" dirty="0" err="1"/>
              <a:t>Hausmann</a:t>
            </a:r>
            <a:r>
              <a:rPr lang="en-US" dirty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Trade in goods and services (% of GDP)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83625086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 rot="21257081">
            <a:off x="6948425" y="2740970"/>
            <a:ext cx="2582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Trade is underreported</a:t>
            </a:r>
            <a:endParaRPr lang="en-US" sz="2000" dirty="0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2782874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 rot="16200000">
            <a:off x="-317806" y="3953129"/>
            <a:ext cx="1948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err="1" smtClean="0"/>
              <a:t>More</a:t>
            </a:r>
            <a:r>
              <a:rPr lang="is-IS" sz="2000" dirty="0" smtClean="0"/>
              <a:t> </a:t>
            </a:r>
            <a:r>
              <a:rPr lang="is-IS" sz="2000" dirty="0" err="1" smtClean="0"/>
              <a:t>complexity</a:t>
            </a:r>
            <a:endParaRPr lang="en-US" sz="2000" dirty="0"/>
          </a:p>
        </p:txBody>
      </p:sp>
      <p:sp>
        <p:nvSpPr>
          <p:cNvPr id="21" name="Right Arrow 20"/>
          <p:cNvSpPr/>
          <p:nvPr/>
        </p:nvSpPr>
        <p:spPr>
          <a:xfrm rot="16200000">
            <a:off x="377561" y="2677000"/>
            <a:ext cx="632564" cy="274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1250515">
            <a:off x="10638675" y="6127247"/>
            <a:ext cx="1091966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Chart 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25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Assessing economic diversification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Need to weigh together various measures</a:t>
            </a:r>
          </a:p>
          <a:p>
            <a:pPr lvl="1"/>
            <a:r>
              <a:rPr lang="en-US" sz="2800" dirty="0" smtClean="0"/>
              <a:t>Diversification and concentration can leave opposing impressions because diversification (FKI) is a relative measure while concentration (HHI) is an absolute measure</a:t>
            </a:r>
          </a:p>
          <a:p>
            <a:r>
              <a:rPr lang="en-US" sz="3200" dirty="0" smtClean="0"/>
              <a:t>Successful diversification is evidenced by a move forward by most or all of these measures while reluctant diversification is reflected by progress along fewer dimensions</a:t>
            </a:r>
          </a:p>
          <a:p>
            <a:pPr lvl="1"/>
            <a:r>
              <a:rPr lang="en-US" sz="2800" dirty="0" smtClean="0"/>
              <a:t>UAE has moved forward by all 8 of the 8 measures: Full house</a:t>
            </a:r>
          </a:p>
          <a:p>
            <a:pPr lvl="1"/>
            <a:r>
              <a:rPr lang="en-US" sz="2800" dirty="0" smtClean="0"/>
              <a:t>Russia has moved forward by 3 of the 8 measures</a:t>
            </a:r>
          </a:p>
          <a:p>
            <a:pPr lvl="2"/>
            <a:r>
              <a:rPr lang="en-US" sz="2400" dirty="0" smtClean="0"/>
              <a:t>Algeria, Norway, and US by 2/8, </a:t>
            </a:r>
            <a:r>
              <a:rPr lang="is-IS" sz="2400" dirty="0" err="1" smtClean="0"/>
              <a:t>France</a:t>
            </a:r>
            <a:r>
              <a:rPr lang="is-IS" sz="2400" dirty="0" smtClean="0"/>
              <a:t> </a:t>
            </a:r>
            <a:r>
              <a:rPr lang="is-IS" sz="2400" dirty="0" err="1" smtClean="0"/>
              <a:t>by</a:t>
            </a:r>
            <a:r>
              <a:rPr lang="is-IS" sz="2400" dirty="0" smtClean="0"/>
              <a:t> 4/8, </a:t>
            </a:r>
            <a:r>
              <a:rPr lang="is-IS" sz="2400" dirty="0" err="1" smtClean="0"/>
              <a:t>Nigeria</a:t>
            </a:r>
            <a:r>
              <a:rPr lang="is-IS" sz="2400" dirty="0" smtClean="0"/>
              <a:t> </a:t>
            </a:r>
            <a:r>
              <a:rPr lang="is-IS" sz="2400" dirty="0" err="1" smtClean="0"/>
              <a:t>by</a:t>
            </a:r>
            <a:r>
              <a:rPr lang="is-IS" sz="2400" dirty="0" smtClean="0"/>
              <a:t> 6/8, </a:t>
            </a:r>
            <a:r>
              <a:rPr lang="is-IS" sz="2400" dirty="0" err="1" smtClean="0"/>
              <a:t>Iran</a:t>
            </a:r>
            <a:r>
              <a:rPr lang="is-IS" sz="2400" dirty="0" smtClean="0"/>
              <a:t> </a:t>
            </a:r>
            <a:r>
              <a:rPr lang="is-IS" sz="2400" dirty="0" err="1" smtClean="0"/>
              <a:t>by</a:t>
            </a:r>
            <a:r>
              <a:rPr lang="is-IS" sz="2400" dirty="0" smtClean="0"/>
              <a:t> 7/8</a:t>
            </a:r>
            <a:endParaRPr lang="en-US" sz="2400" dirty="0" smtClean="0"/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279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Overview of indices of economic diversification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3305"/>
              </p:ext>
            </p:extLst>
          </p:nvPr>
        </p:nvGraphicFramePr>
        <p:xfrm>
          <a:off x="653729" y="1519615"/>
          <a:ext cx="10884542" cy="4949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4501"/>
                <a:gridCol w="657567"/>
                <a:gridCol w="973605"/>
                <a:gridCol w="1085439"/>
                <a:gridCol w="1092017"/>
                <a:gridCol w="888362"/>
                <a:gridCol w="1157526"/>
                <a:gridCol w="1184115"/>
                <a:gridCol w="1223586"/>
                <a:gridCol w="907824"/>
              </a:tblGrid>
              <a:tr h="3570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Overall: 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43/80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Chart 1: UNCTAD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Chart 2: IMF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Chart 3: World Bank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Chart 4: Others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3096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Success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rate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Diversi-fication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(FKI, goods only)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(2)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Dispersion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(HHI, goods only)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(3)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Diversi-fication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(Theil, goods only)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(4)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Quality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(goods only)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(5)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Manu-factures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(% of exports)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(6)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Manufactures and services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(% of value added)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(7)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Complexity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dirty="0" err="1" smtClean="0">
                          <a:effectLst/>
                        </a:rPr>
                        <a:t>Hausmann</a:t>
                      </a:r>
                      <a:r>
                        <a:rPr lang="en-US" sz="1400" dirty="0">
                          <a:effectLst/>
                        </a:rPr>
                        <a:t>, goods only)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(8)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Trade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(% of GDP, goods and services)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0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Algeria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7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France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511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Iran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28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Nigeria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87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Norway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Russia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09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Saudi Arabia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069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Africa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UAE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60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Gasoline prices and CO2 emissions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Pump price for gasoline (US$ per liter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CO2 emissions (metric tons per capita)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820378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71699915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00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From </a:t>
            </a:r>
            <a:r>
              <a:rPr lang="en-US" b="1" dirty="0"/>
              <a:t>diversification </a:t>
            </a:r>
            <a:r>
              <a:rPr lang="en-US" b="1" dirty="0" smtClean="0"/>
              <a:t>and </a:t>
            </a:r>
            <a:r>
              <a:rPr lang="en-US" b="1" dirty="0"/>
              <a:t>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Most countries, especially those that depend on a few industries or resources for much of their incomes, seek to diversify their economies</a:t>
            </a:r>
          </a:p>
          <a:p>
            <a:pPr lvl="1"/>
            <a:r>
              <a:rPr lang="en-US" sz="2800" dirty="0" smtClean="0"/>
              <a:t>They view diversification as an essential aspect of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risk management</a:t>
            </a:r>
          </a:p>
          <a:p>
            <a:pPr lvl="1"/>
            <a:r>
              <a:rPr lang="en-US" sz="2800" dirty="0" smtClean="0"/>
              <a:t>Some may suspect that, by reducing risk,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diversification may also encourage economic efficiency and growth</a:t>
            </a:r>
          </a:p>
          <a:p>
            <a:pPr lvl="1"/>
            <a:r>
              <a:rPr lang="en-US" sz="2800" dirty="0" smtClean="0"/>
              <a:t>What do the data say? </a:t>
            </a:r>
          </a:p>
          <a:p>
            <a:pPr lvl="1"/>
            <a:r>
              <a:rPr lang="en-US" sz="2800" dirty="0" smtClean="0"/>
              <a:t>Let‘s take a look at some simple correlations in preparation for more comprehensive econometric work not yet undertaken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 rot="361302">
            <a:off x="268381" y="1063619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8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11" y="365125"/>
            <a:ext cx="11341191" cy="1325563"/>
          </a:xfrm>
        </p:spPr>
        <p:txBody>
          <a:bodyPr/>
          <a:lstStyle/>
          <a:p>
            <a:pPr algn="ctr"/>
            <a:r>
              <a:rPr lang="en-US" b="1" dirty="0"/>
              <a:t>Economic diversification </a:t>
            </a:r>
            <a:r>
              <a:rPr lang="en-US" b="1" dirty="0" smtClean="0"/>
              <a:t>(Theil index) and </a:t>
            </a:r>
            <a:r>
              <a:rPr lang="en-US" b="1" dirty="0"/>
              <a:t>growth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170 countries for which data are available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164 countries, all except six GCC countries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6283128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81287312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4928" y="6282396"/>
            <a:ext cx="877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Note: Log of per capita GNI on vertical axes; Theil index of diversification on horizontal axes.</a:t>
            </a:r>
          </a:p>
        </p:txBody>
      </p:sp>
      <p:sp>
        <p:nvSpPr>
          <p:cNvPr id="6" name="TextBox 5"/>
          <p:cNvSpPr txBox="1"/>
          <p:nvPr/>
        </p:nvSpPr>
        <p:spPr>
          <a:xfrm rot="21414191">
            <a:off x="9873145" y="196083"/>
            <a:ext cx="2005677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“20/50 rule”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31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45" y="365125"/>
            <a:ext cx="11170153" cy="1325563"/>
          </a:xfrm>
        </p:spPr>
        <p:txBody>
          <a:bodyPr/>
          <a:lstStyle/>
          <a:p>
            <a:pPr algn="ctr"/>
            <a:r>
              <a:rPr lang="en-US" b="1" dirty="0"/>
              <a:t>Product quality </a:t>
            </a:r>
            <a:r>
              <a:rPr lang="en-US" b="1" dirty="0" smtClean="0"/>
              <a:t>(IMF index) and </a:t>
            </a:r>
            <a:r>
              <a:rPr lang="en-US" b="1" dirty="0"/>
              <a:t>economic </a:t>
            </a:r>
            <a:r>
              <a:rPr lang="en-US" b="1" dirty="0" smtClean="0"/>
              <a:t>growth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174 countries for which data are available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168 countries, all except six GCC countries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217799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876752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9172" y="6288966"/>
            <a:ext cx="817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Log </a:t>
            </a:r>
            <a:r>
              <a:rPr lang="en-US" dirty="0"/>
              <a:t>of per capita GNI on vertical axes; Product Quality Index on horizontal axes.</a:t>
            </a:r>
          </a:p>
        </p:txBody>
      </p:sp>
    </p:spTree>
    <p:extLst>
      <p:ext uri="{BB962C8B-B14F-4D97-AF65-F5344CB8AC3E}">
        <p14:creationId xmlns:p14="http://schemas.microsoft.com/office/powerpoint/2010/main" val="19399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Export diversification </a:t>
            </a:r>
            <a:r>
              <a:rPr lang="en-US" b="1" dirty="0" smtClean="0"/>
              <a:t>(Finger-</a:t>
            </a:r>
            <a:r>
              <a:rPr lang="en-US" b="1" dirty="0" err="1" smtClean="0"/>
              <a:t>Kreinin</a:t>
            </a:r>
            <a:r>
              <a:rPr lang="en-US" b="1" dirty="0" smtClean="0"/>
              <a:t> index) and </a:t>
            </a:r>
            <a:r>
              <a:rPr lang="en-US" b="1" dirty="0"/>
              <a:t>economic growth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181 countries for which data are available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175 countries, all except six GCC countries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9374302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18073670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59125" y="6242287"/>
            <a:ext cx="868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Log of per capita GNI on vertical axes; </a:t>
            </a:r>
            <a:r>
              <a:rPr lang="en-US" dirty="0" smtClean="0"/>
              <a:t>export </a:t>
            </a:r>
            <a:r>
              <a:rPr lang="en-US" dirty="0"/>
              <a:t>diversification index on horizontal </a:t>
            </a:r>
            <a:r>
              <a:rPr lang="en-US" dirty="0" smtClean="0"/>
              <a:t>axes.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47" y="365125"/>
            <a:ext cx="11847729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Export dispersion </a:t>
            </a:r>
            <a:r>
              <a:rPr lang="en-US" b="1" dirty="0" smtClean="0"/>
              <a:t>(</a:t>
            </a:r>
            <a:r>
              <a:rPr lang="en-US" b="1" dirty="0" err="1" smtClean="0"/>
              <a:t>Herfindahl</a:t>
            </a:r>
            <a:r>
              <a:rPr lang="en-US" b="1" dirty="0" smtClean="0"/>
              <a:t>-Hirschman index) </a:t>
            </a:r>
            <a:br>
              <a:rPr lang="en-US" b="1" dirty="0" smtClean="0"/>
            </a:br>
            <a:r>
              <a:rPr lang="en-US" b="1" dirty="0" smtClean="0"/>
              <a:t>and </a:t>
            </a:r>
            <a:r>
              <a:rPr lang="en-US" b="1" dirty="0"/>
              <a:t>economic </a:t>
            </a:r>
            <a:r>
              <a:rPr lang="en-US" b="1" dirty="0" smtClean="0"/>
              <a:t>growth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180 countries for which data are available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174 countries, all except six GCC countries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713972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9614539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067897" y="6217421"/>
            <a:ext cx="9799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Log of per capita GNI on vertical axes;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dispersion index on horizontal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Economic </a:t>
            </a:r>
            <a:r>
              <a:rPr lang="en-US" b="1" dirty="0" smtClean="0"/>
              <a:t>complexity (</a:t>
            </a:r>
            <a:r>
              <a:rPr lang="en-US" b="1" dirty="0" err="1" smtClean="0"/>
              <a:t>Hausmann</a:t>
            </a:r>
            <a:r>
              <a:rPr lang="en-US" b="1" dirty="0" smtClean="0"/>
              <a:t> index) </a:t>
            </a:r>
            <a:br>
              <a:rPr lang="en-US" b="1" dirty="0" smtClean="0"/>
            </a:br>
            <a:r>
              <a:rPr lang="en-US" b="1" dirty="0" smtClean="0"/>
              <a:t>and economic growth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121 countries for which data are available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116 countries, all except five GCC countries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323631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6895018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2283" y="6124506"/>
            <a:ext cx="888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Log </a:t>
            </a:r>
            <a:r>
              <a:rPr lang="en-US" dirty="0"/>
              <a:t>of per capita GNI on vertical axes; economic complexity on horizontal axes, computed as 100*(1 – rank/124) where 124 is the number of countries </a:t>
            </a:r>
            <a:r>
              <a:rPr lang="en-US" dirty="0" smtClean="0"/>
              <a:t>included.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Economic diversification as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catalyst to mitigation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 to stem climate change</a:t>
            </a:r>
            <a:r>
              <a:rPr lang="en-US" sz="3200" dirty="0"/>
              <a:t> as stipulated by the Paris Climate </a:t>
            </a:r>
            <a:r>
              <a:rPr lang="en-US" sz="3200" dirty="0" smtClean="0"/>
              <a:t>Agreement </a:t>
            </a:r>
            <a:r>
              <a:rPr lang="en-US" sz="3200" dirty="0"/>
              <a:t>of </a:t>
            </a:r>
            <a:r>
              <a:rPr lang="en-US" sz="3200" dirty="0" smtClean="0"/>
              <a:t>2015</a:t>
            </a:r>
            <a:endParaRPr lang="en-US" sz="3200" dirty="0"/>
          </a:p>
          <a:p>
            <a:pPr lvl="1"/>
            <a:r>
              <a:rPr lang="en-US" sz="2800" dirty="0"/>
              <a:t>As a rule,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resource wealth and climate are common-property resources</a:t>
            </a:r>
            <a:r>
              <a:rPr lang="en-US" sz="2800" dirty="0"/>
              <a:t>, and need to be viewed and managed as such</a:t>
            </a:r>
          </a:p>
          <a:p>
            <a:pPr lvl="1"/>
            <a:r>
              <a:rPr lang="en-US" sz="2800" dirty="0" smtClean="0"/>
              <a:t>Policy </a:t>
            </a:r>
            <a:r>
              <a:rPr lang="en-US" sz="2800" dirty="0"/>
              <a:t>measures needed to mitigate climate change – </a:t>
            </a:r>
            <a:r>
              <a:rPr lang="en-US" sz="2800" dirty="0" smtClean="0"/>
              <a:t>e.g.,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emissions by price </a:t>
            </a:r>
            <a:r>
              <a:rPr lang="en-US" sz="2800" dirty="0"/>
              <a:t>rather than by quantity, i.e., by levying fees on emissions rather than </a:t>
            </a:r>
            <a:r>
              <a:rPr lang="en-US" sz="2800" dirty="0" smtClean="0"/>
              <a:t>by imposing </a:t>
            </a:r>
            <a:r>
              <a:rPr lang="en-US" sz="2800" dirty="0"/>
              <a:t>quotas – are intimately related to those measures that can be most effective as instruments of economic </a:t>
            </a:r>
            <a:r>
              <a:rPr lang="en-US" sz="2800" dirty="0" smtClean="0"/>
              <a:t>diversification</a:t>
            </a:r>
          </a:p>
        </p:txBody>
      </p:sp>
    </p:spTree>
    <p:extLst>
      <p:ext uri="{BB962C8B-B14F-4D97-AF65-F5344CB8AC3E}">
        <p14:creationId xmlns:p14="http://schemas.microsoft.com/office/powerpoint/2010/main" val="32439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Clear impression from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857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Various measures of economic diversification are positively correlated with growth across countries, without exception</a:t>
            </a:r>
          </a:p>
          <a:p>
            <a:r>
              <a:rPr lang="en-US" sz="3600" dirty="0" smtClean="0"/>
              <a:t>Perhaps an index of economic diversification ought to be tried in cross-country growth regressions as a more broadly based replacement for indicators of natural resource intensity currently in use</a:t>
            </a:r>
          </a:p>
        </p:txBody>
      </p:sp>
    </p:spTree>
    <p:extLst>
      <p:ext uri="{BB962C8B-B14F-4D97-AF65-F5344CB8AC3E}">
        <p14:creationId xmlns:p14="http://schemas.microsoft.com/office/powerpoint/2010/main" val="39830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Double diversification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857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Economic diversification and political diversification can be viewed as two sides of the same coin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diversification </a:t>
            </a:r>
            <a:r>
              <a:rPr lang="en-US" sz="3200" dirty="0" smtClean="0"/>
              <a:t>means diversification of exports and output away from excessive dependence on a single dominant sector or a few typically natural-resource-based commodities as well as change toward increased complexity and quality of output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diversification </a:t>
            </a:r>
            <a:r>
              <a:rPr lang="en-US" sz="3200" dirty="0" smtClean="0"/>
              <a:t>means increased democracy, i.e., diversification away from excessive dependence on a narrow political base toward political pluralism</a:t>
            </a:r>
          </a:p>
          <a:p>
            <a:pPr lvl="1"/>
            <a:r>
              <a:rPr lang="en-US" sz="3200" dirty="0" smtClean="0"/>
              <a:t>Both aim to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avert national risk</a:t>
            </a:r>
            <a:r>
              <a:rPr lang="en-US" sz="3200" dirty="0" smtClean="0"/>
              <a:t>,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from different angles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 rot="361302">
            <a:off x="10865152" y="304631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4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Political diversification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Key variables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Polity2 index</a:t>
            </a:r>
            <a:r>
              <a:rPr lang="en-US" sz="3200" dirty="0" smtClean="0"/>
              <a:t> of democracy from University of Maryland</a:t>
            </a:r>
          </a:p>
          <a:p>
            <a:pPr lvl="2"/>
            <a:r>
              <a:rPr lang="is-IS" sz="2800" dirty="0" err="1" smtClean="0"/>
              <a:t>Extends</a:t>
            </a:r>
            <a:r>
              <a:rPr lang="is-IS" sz="2800" dirty="0" smtClean="0"/>
              <a:t> </a:t>
            </a:r>
            <a:r>
              <a:rPr lang="is-IS" sz="2800" dirty="0" err="1" smtClean="0"/>
              <a:t>from</a:t>
            </a:r>
            <a:r>
              <a:rPr lang="is-IS" sz="2800" dirty="0" smtClean="0"/>
              <a:t> -10 (</a:t>
            </a:r>
            <a:r>
              <a:rPr lang="is-IS" sz="2800" dirty="0" err="1" smtClean="0"/>
              <a:t>least</a:t>
            </a:r>
            <a:r>
              <a:rPr lang="is-IS" sz="2800" dirty="0" smtClean="0"/>
              <a:t> </a:t>
            </a:r>
            <a:r>
              <a:rPr lang="is-IS" sz="2800" dirty="0" err="1" smtClean="0"/>
              <a:t>democratic</a:t>
            </a:r>
            <a:r>
              <a:rPr lang="is-IS" sz="2800" dirty="0" smtClean="0"/>
              <a:t>) </a:t>
            </a:r>
            <a:r>
              <a:rPr lang="is-IS" sz="2800" dirty="0" err="1" smtClean="0"/>
              <a:t>to</a:t>
            </a:r>
            <a:r>
              <a:rPr lang="is-IS" sz="2800" dirty="0" smtClean="0"/>
              <a:t> +10 (</a:t>
            </a:r>
            <a:r>
              <a:rPr lang="is-IS" sz="2800" dirty="0" err="1" smtClean="0"/>
              <a:t>most</a:t>
            </a:r>
            <a:r>
              <a:rPr lang="is-IS" sz="2800" dirty="0" smtClean="0"/>
              <a:t> </a:t>
            </a:r>
            <a:r>
              <a:rPr lang="is-IS" sz="2800" dirty="0" err="1" smtClean="0"/>
              <a:t>democratic</a:t>
            </a:r>
            <a:r>
              <a:rPr lang="is-IS" sz="2800" dirty="0" smtClean="0"/>
              <a:t>)</a:t>
            </a:r>
            <a:endParaRPr lang="en-US" sz="2800" dirty="0" smtClean="0"/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 House index </a:t>
            </a:r>
            <a:r>
              <a:rPr lang="en-US" sz="3200" dirty="0" smtClean="0"/>
              <a:t>of democracy</a:t>
            </a:r>
          </a:p>
          <a:p>
            <a:pPr lvl="2"/>
            <a:r>
              <a:rPr lang="en-US" sz="2800" dirty="0" smtClean="0"/>
              <a:t>Based </a:t>
            </a:r>
            <a:r>
              <a:rPr lang="en-US" sz="2800" dirty="0"/>
              <a:t>on two numerical ratings – each from 1 to 7 – for political rights and civil </a:t>
            </a:r>
            <a:r>
              <a:rPr lang="en-US" sz="2800" dirty="0" smtClean="0"/>
              <a:t>liberties</a:t>
            </a:r>
          </a:p>
          <a:p>
            <a:pPr lvl="2"/>
            <a:r>
              <a:rPr lang="en-US" sz="2800" dirty="0" smtClean="0"/>
              <a:t>Extends from </a:t>
            </a:r>
            <a:r>
              <a:rPr lang="en-US" sz="2800" dirty="0"/>
              <a:t>1 (</a:t>
            </a:r>
            <a:r>
              <a:rPr lang="en-US" sz="2800" dirty="0" smtClean="0"/>
              <a:t>most free) to </a:t>
            </a:r>
            <a:r>
              <a:rPr lang="en-US" sz="2800" dirty="0"/>
              <a:t>7 </a:t>
            </a:r>
            <a:r>
              <a:rPr lang="en-US" sz="2800" dirty="0" smtClean="0"/>
              <a:t>(least free)</a:t>
            </a:r>
          </a:p>
        </p:txBody>
      </p:sp>
    </p:spTree>
    <p:extLst>
      <p:ext uri="{BB962C8B-B14F-4D97-AF65-F5344CB8AC3E}">
        <p14:creationId xmlns:p14="http://schemas.microsoft.com/office/powerpoint/2010/main" val="39279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From democracy to growth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 smtClean="0"/>
              <a:t>Polity2 index of democracy and </a:t>
            </a:r>
            <a:r>
              <a:rPr lang="en-US" b="0" dirty="0"/>
              <a:t>per capita GNI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 smtClean="0"/>
              <a:t>Freedom House index of democracy and </a:t>
            </a:r>
            <a:r>
              <a:rPr lang="en-US" b="0" dirty="0"/>
              <a:t>per capita GNI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21517588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4300072" y="4010025"/>
            <a:ext cx="356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Log GNI per </a:t>
            </a:r>
            <a:r>
              <a:rPr lang="is-IS" dirty="0" err="1" smtClean="0"/>
              <a:t>person</a:t>
            </a:r>
            <a:r>
              <a:rPr lang="is-IS" dirty="0" smtClean="0"/>
              <a:t> 2013 (USD, </a:t>
            </a:r>
            <a:r>
              <a:rPr lang="is-IS" dirty="0" err="1" smtClean="0"/>
              <a:t>ppp</a:t>
            </a:r>
            <a:r>
              <a:rPr lang="is-I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135528" y="4006850"/>
            <a:ext cx="356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Log GNI per </a:t>
            </a:r>
            <a:r>
              <a:rPr lang="is-IS" dirty="0" err="1" smtClean="0"/>
              <a:t>person</a:t>
            </a:r>
            <a:r>
              <a:rPr lang="is-IS" dirty="0" smtClean="0"/>
              <a:t> 2013 (USD, </a:t>
            </a:r>
            <a:r>
              <a:rPr lang="is-IS" dirty="0" err="1" smtClean="0"/>
              <a:t>ppp</a:t>
            </a:r>
            <a:r>
              <a:rPr lang="is-I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40475" y="6196013"/>
            <a:ext cx="397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Democracy (Freedom House) 1972-2014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6109" y="6189663"/>
            <a:ext cx="312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Democracy (Polity2) 1960-2012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708649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60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From democracy to diversification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Polity2 index of democracy and export diversification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Freedom House index of democracy and export diversification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72227728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6475" y="6196013"/>
            <a:ext cx="397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Democracy 1960-2012 (from -10 to 10)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36133" y="3902470"/>
            <a:ext cx="378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Export diversification index </a:t>
            </a:r>
            <a:r>
              <a:rPr lang="en-US" dirty="0" smtClean="0"/>
              <a:t>1996-2012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40475" y="6196013"/>
            <a:ext cx="397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Democracy (Freedom House) 1972-2014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193633" y="3903663"/>
            <a:ext cx="378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Export diversification index 1996-2012</a:t>
            </a:r>
            <a:endParaRPr lang="en-US" dirty="0"/>
          </a:p>
        </p:txBody>
      </p:sp>
      <p:graphicFrame>
        <p:nvGraphicFramePr>
          <p:cNvPr id="14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817736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08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Side by side: </a:t>
            </a:r>
            <a:r>
              <a:rPr lang="en-US" b="1" dirty="0" smtClean="0"/>
              <a:t>Economic and political diversification go together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 smtClean="0"/>
              <a:t>Two aspects of economic diversification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 smtClean="0"/>
              <a:t>Two aspects of political diversification</a:t>
            </a:r>
            <a:endParaRPr lang="en-US" b="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3843924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28188141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08075" y="6189663"/>
            <a:ext cx="378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Export diversification index 1996-2012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2005093" y="3205162"/>
            <a:ext cx="532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Manufactures exports 1963-2012 (% of total exports)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40475" y="6196013"/>
            <a:ext cx="397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Democracy (Freedom House) 1972-2014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77509" y="4354512"/>
            <a:ext cx="312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Democracy (Polity2) 1960-2012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Diversification goes along with long-run growth</a:t>
            </a:r>
          </a:p>
          <a:p>
            <a:pPr lvl="1"/>
            <a:r>
              <a:rPr lang="en-US" sz="2800" dirty="0" smtClean="0"/>
              <a:t>Data on economic diversification need to be</a:t>
            </a:r>
          </a:p>
          <a:p>
            <a:pPr lvl="2"/>
            <a:r>
              <a:rPr lang="en-US" sz="2400" dirty="0" smtClean="0"/>
              <a:t>Extended from goods alone to include goods and services</a:t>
            </a:r>
          </a:p>
          <a:p>
            <a:pPr lvl="2"/>
            <a:r>
              <a:rPr lang="en-US" sz="2400" dirty="0" smtClean="0"/>
              <a:t>Introduced into econometric growth literature</a:t>
            </a:r>
          </a:p>
          <a:p>
            <a:r>
              <a:rPr lang="en-US" sz="3200" dirty="0" smtClean="0"/>
              <a:t>If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diversification </a:t>
            </a:r>
            <a:r>
              <a:rPr lang="en-US" sz="3200" dirty="0" smtClean="0"/>
              <a:t>is desirable in itself as well as being good for growth and if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and political diversification</a:t>
            </a:r>
            <a:r>
              <a:rPr lang="en-US" sz="3200" dirty="0" smtClean="0"/>
              <a:t> can be viewed as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sides of the same coin</a:t>
            </a:r>
            <a:r>
              <a:rPr lang="en-US" sz="3200" dirty="0" smtClean="0"/>
              <a:t>, then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diversification </a:t>
            </a:r>
            <a:r>
              <a:rPr lang="en-US" sz="3200" dirty="0" smtClean="0"/>
              <a:t>must also be </a:t>
            </a:r>
            <a:r>
              <a:rPr lang="en-US" sz="3200" dirty="0"/>
              <a:t>desirable in itself as well as being good for </a:t>
            </a:r>
            <a:r>
              <a:rPr lang="en-US" sz="3200" dirty="0" smtClean="0"/>
              <a:t>growth</a:t>
            </a:r>
          </a:p>
          <a:p>
            <a:pPr lvl="1"/>
            <a:r>
              <a:rPr lang="en-US" sz="2800" dirty="0" smtClean="0"/>
              <a:t>China, with its rapid growth without democracy, is an outlier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04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677" y="1825625"/>
            <a:ext cx="10832123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Main policy measures needed for economic diversification are closely related to measures that can be most effective in mitigating </a:t>
            </a:r>
            <a:r>
              <a:rPr lang="en-US" sz="3600" dirty="0"/>
              <a:t>climate change </a:t>
            </a:r>
            <a:endParaRPr lang="en-US" sz="3600" dirty="0" smtClean="0"/>
          </a:p>
          <a:p>
            <a:pPr lvl="1"/>
            <a:r>
              <a:rPr lang="en-US" sz="3200" dirty="0" smtClean="0"/>
              <a:t>Natural wealth and climate are common-property resources</a:t>
            </a:r>
          </a:p>
          <a:p>
            <a:pPr lvl="1"/>
            <a:r>
              <a:rPr lang="en-US" sz="3200" dirty="0" smtClean="0"/>
              <a:t>Need efficient and fairly egalitarian conservation by price</a:t>
            </a:r>
          </a:p>
          <a:p>
            <a:pPr lvl="2"/>
            <a:r>
              <a:rPr lang="en-US" sz="2800" dirty="0" smtClean="0"/>
              <a:t>Application of the ‘polluter pays principle’ first recommended by OECD in 1972 and, since 1987, enshrined in Treaty of the European Communities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53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Let us bypass the links to climate change to focus 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Key indices of economic diversification</a:t>
            </a:r>
          </a:p>
          <a:p>
            <a:pPr lvl="2"/>
            <a:r>
              <a:rPr lang="en-US" sz="2800" dirty="0" smtClean="0"/>
              <a:t>Limitations</a:t>
            </a:r>
          </a:p>
          <a:p>
            <a:pPr lvl="2"/>
            <a:r>
              <a:rPr lang="en-US" sz="2800" dirty="0" smtClean="0"/>
              <a:t>Potential usefulness in macroeconomic cross-country context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Links between diversification and growth: New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Potential importance of double diversification, economic as well as political, to growth: More evidence</a:t>
            </a:r>
          </a:p>
        </p:txBody>
      </p:sp>
    </p:spTree>
    <p:extLst>
      <p:ext uri="{BB962C8B-B14F-4D97-AF65-F5344CB8AC3E}">
        <p14:creationId xmlns:p14="http://schemas.microsoft.com/office/powerpoint/2010/main" val="37891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b="1" dirty="0" smtClean="0"/>
              <a:t>Economic diversification data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35" y="1825625"/>
            <a:ext cx="11604328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Key indicators</a:t>
            </a:r>
          </a:p>
          <a:p>
            <a:pPr lvl="1"/>
            <a:r>
              <a:rPr lang="en-US" sz="3200" u="sng" dirty="0" smtClean="0">
                <a:hlinkClick r:id="rId2"/>
              </a:rPr>
              <a:t>Finger-</a:t>
            </a:r>
            <a:r>
              <a:rPr lang="en-US" sz="3200" u="sng" dirty="0" err="1" smtClean="0">
                <a:hlinkClick r:id="rId2"/>
              </a:rPr>
              <a:t>Kreinin</a:t>
            </a:r>
            <a:r>
              <a:rPr lang="en-US" sz="3200" u="sng" dirty="0" smtClean="0">
                <a:hlinkClick r:id="rId2"/>
              </a:rPr>
              <a:t> index</a:t>
            </a:r>
            <a:r>
              <a:rPr lang="en-US" sz="3200" dirty="0" smtClean="0"/>
              <a:t> 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diversification</a:t>
            </a:r>
          </a:p>
          <a:p>
            <a:pPr lvl="2"/>
            <a:r>
              <a:rPr lang="en-US" sz="2800" dirty="0" smtClean="0"/>
              <a:t>Index from 1 (no diversification) to 0 (full diversification) </a:t>
            </a:r>
          </a:p>
          <a:p>
            <a:pPr lvl="2"/>
            <a:r>
              <a:rPr lang="en-US" sz="2800" dirty="0" smtClean="0"/>
              <a:t>Relative to average structure of exports elsewhere</a:t>
            </a:r>
          </a:p>
          <a:p>
            <a:pPr lvl="1"/>
            <a:r>
              <a:rPr lang="en-US" sz="3200" u="sng" dirty="0" err="1" smtClean="0">
                <a:hlinkClick r:id="rId2"/>
              </a:rPr>
              <a:t>Herfindahl</a:t>
            </a:r>
            <a:r>
              <a:rPr lang="en-US" sz="3200" u="sng" dirty="0" smtClean="0">
                <a:hlinkClick r:id="rId2"/>
              </a:rPr>
              <a:t>-Hirschman index</a:t>
            </a:r>
            <a:r>
              <a:rPr lang="en-US" sz="3200" dirty="0" smtClean="0"/>
              <a:t> 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concentration</a:t>
            </a:r>
          </a:p>
          <a:p>
            <a:pPr lvl="2"/>
            <a:r>
              <a:rPr lang="en-US" sz="2800" dirty="0" smtClean="0"/>
              <a:t>Index from 0 (no concentration) to 1 (extreme concentration)</a:t>
            </a:r>
          </a:p>
          <a:p>
            <a:pPr lvl="2"/>
            <a:r>
              <a:rPr lang="en-US" sz="2800" dirty="0" smtClean="0"/>
              <a:t>Sum of squares of the shares of each sector in total output</a:t>
            </a:r>
          </a:p>
          <a:p>
            <a:pPr lvl="1"/>
            <a:r>
              <a:rPr lang="en-US" sz="3200" dirty="0" smtClean="0"/>
              <a:t>Merchandise exports only, not services</a:t>
            </a:r>
          </a:p>
          <a:p>
            <a:pPr lvl="1"/>
            <a:r>
              <a:rPr lang="en-US" sz="3200" dirty="0" smtClean="0"/>
              <a:t>Short coverage, from 1995 to date</a:t>
            </a:r>
          </a:p>
        </p:txBody>
      </p:sp>
      <p:sp>
        <p:nvSpPr>
          <p:cNvPr id="5" name="Rectangle 4"/>
          <p:cNvSpPr/>
          <p:nvPr/>
        </p:nvSpPr>
        <p:spPr>
          <a:xfrm rot="361302">
            <a:off x="10644766" y="51634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3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Economic diversification data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35" y="1805890"/>
            <a:ext cx="11604328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Key indicators – more </a:t>
            </a:r>
          </a:p>
          <a:p>
            <a:pPr lvl="1"/>
            <a:r>
              <a:rPr lang="en-US" sz="3200" u="sng" dirty="0" smtClean="0">
                <a:hlinkClick r:id="rId2"/>
              </a:rPr>
              <a:t>IMF</a:t>
            </a:r>
            <a:r>
              <a:rPr lang="en-US" sz="3200" dirty="0" smtClean="0"/>
              <a:t> index 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diversification </a:t>
            </a:r>
            <a:r>
              <a:rPr lang="en-US" sz="3200" dirty="0" smtClean="0"/>
              <a:t>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sz="3200" dirty="0" smtClean="0"/>
              <a:t> you export </a:t>
            </a:r>
          </a:p>
          <a:p>
            <a:pPr lvl="2"/>
            <a:r>
              <a:rPr lang="en-US" sz="2800" dirty="0" smtClean="0"/>
              <a:t>Theil index: Sum of measures of diversity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across sectors </a:t>
            </a:r>
            <a:r>
              <a:rPr lang="en-US" sz="2800" dirty="0" smtClean="0"/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diversity </a:t>
            </a:r>
            <a:r>
              <a:rPr lang="en-US" sz="2800" dirty="0" smtClean="0"/>
              <a:t>or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extensive margin</a:t>
            </a:r>
            <a:r>
              <a:rPr lang="en-US" sz="2800" dirty="0" smtClean="0"/>
              <a:t>, meaning new export products or new export destinations) and diversity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sectors</a:t>
            </a:r>
            <a:r>
              <a:rPr lang="en-US" sz="2800" dirty="0" smtClean="0"/>
              <a:t> 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diversity</a:t>
            </a:r>
            <a:r>
              <a:rPr lang="en-US" sz="2800" dirty="0" smtClean="0"/>
              <a:t> or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intensive margin</a:t>
            </a:r>
            <a:r>
              <a:rPr lang="en-US" sz="2800" dirty="0" smtClean="0"/>
              <a:t>, meaning a larger volume of exports of old products)</a:t>
            </a:r>
          </a:p>
          <a:p>
            <a:pPr lvl="1"/>
            <a:r>
              <a:rPr lang="en-US" sz="3200" u="sng" dirty="0" smtClean="0">
                <a:hlinkClick r:id="rId2"/>
              </a:rPr>
              <a:t>IMF</a:t>
            </a:r>
            <a:r>
              <a:rPr lang="en-US" sz="3200" dirty="0" smtClean="0"/>
              <a:t> index 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quality </a:t>
            </a:r>
            <a:r>
              <a:rPr lang="en-US" sz="3200" dirty="0" smtClean="0"/>
              <a:t>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whom </a:t>
            </a:r>
            <a:r>
              <a:rPr lang="en-US" sz="3200" dirty="0" smtClean="0"/>
              <a:t>you export</a:t>
            </a:r>
          </a:p>
          <a:p>
            <a:pPr lvl="2"/>
            <a:r>
              <a:rPr lang="en-US" sz="2800" dirty="0" smtClean="0"/>
              <a:t>Measures average quality demanded in exporters´ markets</a:t>
            </a:r>
          </a:p>
          <a:p>
            <a:pPr lvl="2"/>
            <a:r>
              <a:rPr lang="en-US" sz="2800" dirty="0" smtClean="0"/>
              <a:t>Model-based index from 0 (low quality) to 1.2 (high quality)</a:t>
            </a:r>
          </a:p>
          <a:p>
            <a:pPr lvl="1"/>
            <a:r>
              <a:rPr lang="en-US" sz="3200" dirty="0" smtClean="0"/>
              <a:t>Goods only, not services; will be updated to include services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40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Economic diversification data III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35" y="1825625"/>
            <a:ext cx="11604328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Key variables – more still</a:t>
            </a:r>
          </a:p>
          <a:p>
            <a:pPr lvl="1"/>
            <a:r>
              <a:rPr lang="en-US" sz="3200" dirty="0" smtClean="0"/>
              <a:t>World Bank measure of share of manufactures in exports </a:t>
            </a:r>
          </a:p>
          <a:p>
            <a:pPr lvl="1"/>
            <a:r>
              <a:rPr lang="en-US" sz="3200" dirty="0" smtClean="0"/>
              <a:t>World Bank measure of share of manufactures and services in total output – to include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</a:p>
          <a:p>
            <a:pPr lvl="1"/>
            <a:r>
              <a:rPr lang="en-US" sz="3200" u="sng" dirty="0" smtClean="0">
                <a:hlinkClick r:id="rId2"/>
              </a:rPr>
              <a:t>Economic Complexity Index</a:t>
            </a:r>
            <a:r>
              <a:rPr lang="en-US" sz="3200" dirty="0" smtClean="0"/>
              <a:t> by Hidalgo and </a:t>
            </a:r>
            <a:r>
              <a:rPr lang="en-US" sz="3200" dirty="0" err="1" smtClean="0"/>
              <a:t>Hausmann</a:t>
            </a:r>
            <a:r>
              <a:rPr lang="en-US" sz="3200" dirty="0" smtClean="0"/>
              <a:t> (2009)</a:t>
            </a:r>
          </a:p>
          <a:p>
            <a:pPr lvl="2"/>
            <a:r>
              <a:rPr lang="en-US" sz="2800" dirty="0" smtClean="0"/>
              <a:t>Ranks countries by the diversity and complexity of their export structure</a:t>
            </a:r>
          </a:p>
          <a:p>
            <a:pPr lvl="2"/>
            <a:r>
              <a:rPr lang="en-US" sz="2800" dirty="0" smtClean="0"/>
              <a:t>Limited coverage: Goods only, not services</a:t>
            </a:r>
          </a:p>
          <a:p>
            <a:pPr lvl="2"/>
            <a:r>
              <a:rPr lang="en-US" sz="2800" dirty="0" smtClean="0"/>
              <a:t>Short coverage, from 1995 to date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57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Merchandise-export diversification and concentration </a:t>
            </a:r>
            <a:r>
              <a:rPr lang="en-US" b="1" dirty="0" smtClean="0"/>
              <a:t>1995 and 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Finger-</a:t>
            </a:r>
            <a:r>
              <a:rPr lang="en-US" dirty="0" err="1"/>
              <a:t>Kreinin</a:t>
            </a:r>
            <a:r>
              <a:rPr lang="en-US" dirty="0"/>
              <a:t> index of merchandise-export </a:t>
            </a:r>
            <a:r>
              <a:rPr lang="en-US" dirty="0" smtClean="0"/>
              <a:t>diversification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Herfindahl</a:t>
            </a:r>
            <a:r>
              <a:rPr lang="en-US" dirty="0"/>
              <a:t>-Hirschman index of merchandise-export concentration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7730460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34100405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292188" y="3597890"/>
            <a:ext cx="219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/>
              <a:t>Less </a:t>
            </a:r>
            <a:r>
              <a:rPr lang="is-IS" sz="2000" dirty="0" err="1" smtClean="0"/>
              <a:t>diversification</a:t>
            </a:r>
            <a:r>
              <a:rPr lang="is-IS" sz="2000" dirty="0" smtClean="0"/>
              <a:t> 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rot="16200000">
            <a:off x="528855" y="2321761"/>
            <a:ext cx="632564" cy="274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0419056" y="3605574"/>
            <a:ext cx="2264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err="1" smtClean="0"/>
              <a:t>More</a:t>
            </a:r>
            <a:r>
              <a:rPr lang="is-IS" sz="2000" dirty="0" smtClean="0"/>
              <a:t> </a:t>
            </a:r>
            <a:r>
              <a:rPr lang="is-IS" sz="2000" dirty="0" err="1" smtClean="0"/>
              <a:t>concentration</a:t>
            </a:r>
            <a:endParaRPr lang="en-US" sz="2000" dirty="0"/>
          </a:p>
        </p:txBody>
      </p:sp>
      <p:sp>
        <p:nvSpPr>
          <p:cNvPr id="14" name="Right Arrow 13"/>
          <p:cNvSpPr/>
          <p:nvPr/>
        </p:nvSpPr>
        <p:spPr>
          <a:xfrm rot="16200000">
            <a:off x="11265901" y="2184721"/>
            <a:ext cx="632564" cy="274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1250515">
            <a:off x="10638675" y="6127247"/>
            <a:ext cx="1091966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Chart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99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IMF measures of diversification and quality </a:t>
            </a:r>
            <a:r>
              <a:rPr lang="en-US" b="1" dirty="0" smtClean="0">
                <a:solidFill>
                  <a:prstClr val="black"/>
                </a:solidFill>
              </a:rPr>
              <a:t>1962-63 and 2010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Export diversification index (EDI, Theil)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Product quality index (PQI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379810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54943688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318500" y="3597890"/>
            <a:ext cx="219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/>
              <a:t>Less </a:t>
            </a:r>
            <a:r>
              <a:rPr lang="is-IS" sz="2000" dirty="0" err="1" smtClean="0"/>
              <a:t>diversification</a:t>
            </a:r>
            <a:r>
              <a:rPr lang="is-IS" sz="2000" dirty="0" smtClean="0"/>
              <a:t> </a:t>
            </a:r>
            <a:endParaRPr lang="en-US" sz="2000" dirty="0"/>
          </a:p>
        </p:txBody>
      </p:sp>
      <p:sp>
        <p:nvSpPr>
          <p:cNvPr id="14" name="Right Arrow 13"/>
          <p:cNvSpPr/>
          <p:nvPr/>
        </p:nvSpPr>
        <p:spPr>
          <a:xfrm rot="16200000">
            <a:off x="502543" y="2321761"/>
            <a:ext cx="632564" cy="274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0788902" y="3605574"/>
            <a:ext cx="1524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err="1" smtClean="0"/>
              <a:t>More</a:t>
            </a:r>
            <a:r>
              <a:rPr lang="is-IS" sz="2000" dirty="0" smtClean="0"/>
              <a:t> </a:t>
            </a:r>
            <a:r>
              <a:rPr lang="is-IS" sz="2000" dirty="0" err="1" smtClean="0"/>
              <a:t>quality</a:t>
            </a:r>
            <a:endParaRPr lang="en-US" sz="2000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11265901" y="2592582"/>
            <a:ext cx="632564" cy="274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1250515">
            <a:off x="10638675" y="6127247"/>
            <a:ext cx="1091966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Chart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53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World Bank measures of diversification and complexity </a:t>
            </a:r>
            <a:r>
              <a:rPr lang="en-US" b="1" dirty="0" smtClean="0"/>
              <a:t>1962-65 and 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Manufactures (% of total exports)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7154" y="1681163"/>
            <a:ext cx="5933732" cy="823912"/>
          </a:xfrm>
        </p:spPr>
        <p:txBody>
          <a:bodyPr/>
          <a:lstStyle/>
          <a:p>
            <a:pPr algn="ctr"/>
            <a:r>
              <a:rPr lang="en-US" dirty="0"/>
              <a:t>Manufactures </a:t>
            </a:r>
            <a:r>
              <a:rPr lang="en-US" dirty="0" smtClean="0"/>
              <a:t>and </a:t>
            </a:r>
            <a:r>
              <a:rPr lang="en-US" dirty="0"/>
              <a:t>services (% </a:t>
            </a:r>
            <a:r>
              <a:rPr lang="en-US" dirty="0" smtClean="0"/>
              <a:t>GDP)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19030298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8583374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 rot="21250515">
            <a:off x="10638675" y="6127247"/>
            <a:ext cx="1091966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Chart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7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1643</Words>
  <Application>Microsoft Office PowerPoint</Application>
  <PresentationFormat>Widescreen</PresentationFormat>
  <Paragraphs>291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Economic and Political Diversification and How It Relates to Growth</vt:lpstr>
      <vt:lpstr>Background</vt:lpstr>
      <vt:lpstr>Outline</vt:lpstr>
      <vt:lpstr>Economic diversification data I</vt:lpstr>
      <vt:lpstr>Economic diversification data II</vt:lpstr>
      <vt:lpstr>Economic diversification data III</vt:lpstr>
      <vt:lpstr>Merchandise-export diversification and concentration 1995 and 2014</vt:lpstr>
      <vt:lpstr>IMF measures of diversification and quality 1962-63 and 2010</vt:lpstr>
      <vt:lpstr>World Bank measures of diversification and complexity 1962-65 and 2014</vt:lpstr>
      <vt:lpstr>Other measures of complexity 1995 and 2014</vt:lpstr>
      <vt:lpstr>Assessing economic diversification</vt:lpstr>
      <vt:lpstr>Overview of indices of economic diversification</vt:lpstr>
      <vt:lpstr>Gasoline prices and CO2 emissions</vt:lpstr>
      <vt:lpstr>From diversification and growth</vt:lpstr>
      <vt:lpstr>Economic diversification (Theil index) and growth</vt:lpstr>
      <vt:lpstr>Product quality (IMF index) and economic growth</vt:lpstr>
      <vt:lpstr>Export diversification (Finger-Kreinin index) and economic growth</vt:lpstr>
      <vt:lpstr>Export dispersion (Herfindahl-Hirschman index)  and economic growth</vt:lpstr>
      <vt:lpstr>Economic complexity (Hausmann index)  and economic growth</vt:lpstr>
      <vt:lpstr>Clear impression from data</vt:lpstr>
      <vt:lpstr>Double diversification</vt:lpstr>
      <vt:lpstr>Political diversification</vt:lpstr>
      <vt:lpstr>From democracy to growth</vt:lpstr>
      <vt:lpstr>From democracy to diversification</vt:lpstr>
      <vt:lpstr>Side by side: Economic and political diversification go together</vt:lpstr>
      <vt:lpstr>Conclusion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Myndir af hagvexti</dc:title>
  <dc:creator>gylfason</dc:creator>
  <cp:lastModifiedBy>gylfason</cp:lastModifiedBy>
  <cp:revision>123</cp:revision>
  <dcterms:created xsi:type="dcterms:W3CDTF">2016-02-10T16:12:34Z</dcterms:created>
  <dcterms:modified xsi:type="dcterms:W3CDTF">2016-05-31T13:30:49Z</dcterms:modified>
</cp:coreProperties>
</file>